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70" r:id="rId4"/>
    <p:sldId id="271" r:id="rId5"/>
    <p:sldId id="272" r:id="rId6"/>
    <p:sldId id="259" r:id="rId7"/>
    <p:sldId id="273" r:id="rId8"/>
    <p:sldId id="268" r:id="rId9"/>
    <p:sldId id="269" r:id="rId10"/>
    <p:sldId id="274" r:id="rId11"/>
    <p:sldId id="260" r:id="rId12"/>
    <p:sldId id="262" r:id="rId13"/>
    <p:sldId id="275" r:id="rId14"/>
    <p:sldId id="263" r:id="rId15"/>
    <p:sldId id="276" r:id="rId16"/>
    <p:sldId id="265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66FFFF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321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645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11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685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742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0351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72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633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285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243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878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99831-E29D-4448-A1A9-85CFB5D914FA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ABE64-0C31-4547-9FC2-2894363881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1409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6" y="0"/>
            <a:ext cx="9180005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268760"/>
            <a:ext cx="856895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Nos Momentos Graves</a:t>
            </a:r>
            <a:endParaRPr lang="pt-BR" sz="6000" b="1" dirty="0">
              <a:solidFill>
                <a:schemeClr val="bg1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55" y="5805264"/>
            <a:ext cx="2936586" cy="66389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563888" y="5805264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Avanço automático</a:t>
            </a: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535995" y="7317432"/>
            <a:ext cx="3996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LIGUE O SOM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73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  <p:sndAc>
          <p:stSnd>
            <p:snd r:embed="rId2" name="Ernesto Cortazar - Autumn Rose.wav"/>
          </p:stSnd>
        </p:sndAc>
      </p:transition>
    </mc:Choice>
    <mc:Fallback xmlns="">
      <p:transition spd="slow" advTm="5000">
        <p:fade/>
        <p:sndAc>
          <p:stSnd>
            <p:snd r:embed="rId5" name="Ernesto Cortazar - Autumn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404664"/>
            <a:ext cx="84969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Use calma. A vida pode ser um bom estado de luta, mas o estado de guerra nunca uma vida boa. 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08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4" y="0"/>
            <a:ext cx="918000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32656"/>
            <a:ext cx="871296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Não delibere apressadamente.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As circunstâncias, filhas dos </a:t>
            </a:r>
            <a:r>
              <a:rPr lang="pt-BR" sz="4400" b="1" dirty="0" err="1" smtClean="0">
                <a:solidFill>
                  <a:srgbClr val="FFFF00"/>
                </a:solidFill>
              </a:rPr>
              <a:t>Designios</a:t>
            </a:r>
            <a:r>
              <a:rPr lang="pt-BR" sz="4400" b="1" dirty="0" smtClean="0">
                <a:solidFill>
                  <a:srgbClr val="FFFF00"/>
                </a:solidFill>
              </a:rPr>
              <a:t> Superiores, modificam-nos a experiência, de minuto a minuto. 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55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3568" y="620689"/>
            <a:ext cx="78488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Evite lágrimas inoportunas.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O pranto pode complicar os enigmas ao invés de resolvê-los. 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91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620688"/>
            <a:ext cx="835292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Se você errou desastradamente, não se precipite no desespero.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O reerguimento é a melhor medida para aquele que cai. 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31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11560" y="836712"/>
            <a:ext cx="777686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Tenha paciência. Se você não chega a dominar-se, debalde buscará o entendimento de quem não o compreende ainda.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07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692696"/>
            <a:ext cx="83529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Se a questão é excessivamente complexa, espere mais um dia ou mais uma semana, a fim de solucioná-la. O tempo não passa em vão.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64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908721"/>
            <a:ext cx="80648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 pretexto de defender alguém, não penetre o círculo barulhento. 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8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548681"/>
            <a:ext cx="813690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Há pessoas que fazem muito ruído por simples questão de gosto.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25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259632" y="692696"/>
            <a:ext cx="67687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Seja comedido nas resoluções e atitudes.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Nos instantes graves, nossa realidade espiritual é mais visível.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73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99592" y="908721"/>
            <a:ext cx="74888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Em qualquer apreciação, alusiva a segundas e terceiras pessoas, tenha cuidado. 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47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692696"/>
            <a:ext cx="806489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Em outras ocasiões, outras pessoas serão chamadas a fim de se referirem a você.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67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71600" y="1340769"/>
            <a:ext cx="734481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Em hora alguma proclame seus méritos individuais, 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0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99592" y="1124744"/>
            <a:ext cx="72008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porque qualquer qualidade excelente é muito problemática no quadro de nossas aquisições.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18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99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1268761"/>
            <a:ext cx="7848872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00B0F0"/>
                </a:solidFill>
              </a:rPr>
              <a:t>Lembre-se de que a virtude não é uma voz que fala, e, sim, um poder que </a:t>
            </a:r>
          </a:p>
          <a:p>
            <a:pPr algn="ctr"/>
            <a:r>
              <a:rPr lang="pt-BR" sz="8000" b="1" dirty="0" smtClean="0">
                <a:solidFill>
                  <a:srgbClr val="00B0F0"/>
                </a:solidFill>
              </a:rPr>
              <a:t>irradia</a:t>
            </a:r>
            <a:r>
              <a:rPr lang="pt-BR" sz="4400" b="1" dirty="0">
                <a:solidFill>
                  <a:srgbClr val="00B0F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273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601"/>
                            </p:stCondLst>
                            <p:childTnLst>
                              <p:par>
                                <p:cTn id="8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C1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C1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16632"/>
            <a:ext cx="88924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</a:rPr>
              <a:t>Imagens</a:t>
            </a:r>
            <a:r>
              <a:rPr lang="pt-BR" sz="3600" b="1" dirty="0" smtClean="0">
                <a:solidFill>
                  <a:srgbClr val="FFFF00"/>
                </a:solidFill>
              </a:rPr>
              <a:t>; Internet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Música: </a:t>
            </a:r>
            <a:r>
              <a:rPr lang="pt-BR" sz="3600" b="1" dirty="0" err="1" smtClean="0">
                <a:solidFill>
                  <a:srgbClr val="FFFF00"/>
                </a:solidFill>
              </a:rPr>
              <a:t>Autumn</a:t>
            </a:r>
            <a:r>
              <a:rPr lang="pt-BR" sz="3600" b="1" dirty="0" smtClean="0">
                <a:solidFill>
                  <a:srgbClr val="FFFF00"/>
                </a:solidFill>
              </a:rPr>
              <a:t> Rose – Ernesto </a:t>
            </a:r>
            <a:r>
              <a:rPr lang="pt-BR" sz="3600" b="1" dirty="0" err="1" smtClean="0">
                <a:solidFill>
                  <a:srgbClr val="FFFF00"/>
                </a:solidFill>
              </a:rPr>
              <a:t>Cortazar</a:t>
            </a:r>
            <a:r>
              <a:rPr lang="pt-BR" sz="3600" b="1" dirty="0" smtClean="0">
                <a:solidFill>
                  <a:srgbClr val="FFFF00"/>
                </a:solidFill>
              </a:rPr>
              <a:t> 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Texto;  Extraído do livro “Agenda Cristã “, Chico Xavier (André Luiz)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Formatação;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reinaldogp2000@yahoo.com.br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www.sergrasan.com/reinaldoslides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79512" y="4581128"/>
            <a:ext cx="41764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Campinas,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29/janeiro/2014</a:t>
            </a:r>
            <a:endParaRPr lang="pt-BR" sz="4400" b="1" dirty="0">
              <a:solidFill>
                <a:srgbClr val="FFFF00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221088"/>
            <a:ext cx="3672408" cy="2723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07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6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284</Words>
  <Application>Microsoft Office PowerPoint</Application>
  <PresentationFormat>Apresentação na tela (4:3)</PresentationFormat>
  <Paragraphs>30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20</cp:revision>
  <dcterms:created xsi:type="dcterms:W3CDTF">2014-01-29T01:32:16Z</dcterms:created>
  <dcterms:modified xsi:type="dcterms:W3CDTF">2014-05-21T21:59:20Z</dcterms:modified>
</cp:coreProperties>
</file>