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284" r:id="rId3"/>
    <p:sldId id="282" r:id="rId4"/>
    <p:sldId id="295" r:id="rId5"/>
    <p:sldId id="296" r:id="rId6"/>
    <p:sldId id="297" r:id="rId7"/>
    <p:sldId id="298" r:id="rId8"/>
    <p:sldId id="299" r:id="rId9"/>
    <p:sldId id="300" r:id="rId10"/>
    <p:sldId id="301" r:id="rId11"/>
    <p:sldId id="306" r:id="rId12"/>
    <p:sldId id="302" r:id="rId13"/>
    <p:sldId id="303" r:id="rId14"/>
    <p:sldId id="258" r:id="rId15"/>
    <p:sldId id="263" r:id="rId16"/>
    <p:sldId id="280" r:id="rId17"/>
    <p:sldId id="285" r:id="rId18"/>
    <p:sldId id="291" r:id="rId19"/>
    <p:sldId id="292" r:id="rId20"/>
    <p:sldId id="307" r:id="rId21"/>
    <p:sldId id="308" r:id="rId22"/>
    <p:sldId id="268" r:id="rId23"/>
    <p:sldId id="269" r:id="rId24"/>
    <p:sldId id="293" r:id="rId25"/>
    <p:sldId id="294" r:id="rId26"/>
    <p:sldId id="309" r:id="rId27"/>
    <p:sldId id="310" r:id="rId28"/>
    <p:sldId id="313" r:id="rId29"/>
    <p:sldId id="312" r:id="rId30"/>
    <p:sldId id="314" r:id="rId31"/>
    <p:sldId id="315" r:id="rId32"/>
    <p:sldId id="316" r:id="rId33"/>
    <p:sldId id="317" r:id="rId3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92" autoAdjust="0"/>
    <p:restoredTop sz="94660"/>
  </p:normalViewPr>
  <p:slideViewPr>
    <p:cSldViewPr>
      <p:cViewPr>
        <p:scale>
          <a:sx n="53" d="100"/>
          <a:sy n="53" d="100"/>
        </p:scale>
        <p:origin x="-1238" y="-9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9C6E41-8723-468A-B6E9-A6BB5D8E8BBD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0FB2C0-6CF2-458B-8636-7DA2C5EBCB9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03982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2940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26187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9581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396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1235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2840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8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9807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4342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0020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3832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08/05/2014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70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08/05/2014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6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08/05/2014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99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08/05/2014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1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08/05/2014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47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08/05/2014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18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08/05/2014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78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08/05/2014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455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08/05/2014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96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08/05/2014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33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08/05/2014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56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67FA9-B6E1-4E21-9B5E-651B33E3D79D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3993F-9079-4349-8972-1CF47DF831A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36225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08/05/2014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439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://portrasdaletra.blogspot.com.br/2007/04/tonga-da-mironga-do-cabulet.html" TargetMode="External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55776" y="44624"/>
            <a:ext cx="439248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600" b="1" dirty="0">
                <a:solidFill>
                  <a:srgbClr val="FFFF00"/>
                </a:solidFill>
              </a:rPr>
              <a:t>A </a:t>
            </a:r>
            <a:endParaRPr lang="pt-BR" sz="66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6600" b="1" dirty="0" smtClean="0">
                <a:solidFill>
                  <a:srgbClr val="FFFF00"/>
                </a:solidFill>
              </a:rPr>
              <a:t>Tonga </a:t>
            </a:r>
          </a:p>
          <a:p>
            <a:pPr algn="ctr"/>
            <a:r>
              <a:rPr lang="pt-BR" sz="6600" b="1" dirty="0" smtClean="0">
                <a:solidFill>
                  <a:srgbClr val="FFFF00"/>
                </a:solidFill>
              </a:rPr>
              <a:t>da </a:t>
            </a:r>
          </a:p>
          <a:p>
            <a:pPr algn="ctr"/>
            <a:r>
              <a:rPr lang="pt-BR" sz="6600" b="1" dirty="0" smtClean="0">
                <a:solidFill>
                  <a:srgbClr val="FFFF00"/>
                </a:solidFill>
              </a:rPr>
              <a:t>Mironga </a:t>
            </a:r>
          </a:p>
          <a:p>
            <a:pPr algn="ctr"/>
            <a:r>
              <a:rPr lang="pt-BR" sz="6600" b="1" dirty="0" smtClean="0">
                <a:solidFill>
                  <a:srgbClr val="FFFF00"/>
                </a:solidFill>
              </a:rPr>
              <a:t>do </a:t>
            </a:r>
          </a:p>
          <a:p>
            <a:pPr algn="ctr"/>
            <a:r>
              <a:rPr lang="pt-BR" sz="6600" b="1" dirty="0" smtClean="0">
                <a:solidFill>
                  <a:srgbClr val="FFFF00"/>
                </a:solidFill>
              </a:rPr>
              <a:t>Cabuletê</a:t>
            </a:r>
            <a:endParaRPr lang="pt-BR" sz="6600" b="1" dirty="0">
              <a:solidFill>
                <a:srgbClr val="FFFF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292080" y="-891480"/>
            <a:ext cx="36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chemeClr val="bg1"/>
                </a:solidFill>
              </a:rPr>
              <a:t>Ligue o SOM</a:t>
            </a:r>
            <a:endParaRPr lang="pt-BR" sz="4800" b="1" dirty="0">
              <a:solidFill>
                <a:schemeClr val="bg1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355976" y="6165304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3600" b="1" dirty="0" smtClean="0">
                <a:solidFill>
                  <a:schemeClr val="bg1"/>
                </a:solidFill>
              </a:rPr>
              <a:t>Slide Automático</a:t>
            </a:r>
            <a:endParaRPr lang="pt-BR" sz="3600" b="1" dirty="0">
              <a:solidFill>
                <a:schemeClr val="bg1"/>
              </a:solidFill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768787"/>
            <a:ext cx="2555776" cy="1078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87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>
        <p:sndAc>
          <p:stSnd loop="1">
            <p:snd r:embed="rId2" name="toquiño, vinicius de moraes, e maria bethania - a tonga da mironga do kabulete.wav"/>
          </p:stSnd>
        </p:sndAc>
      </p:transition>
    </mc:Choice>
    <mc:Fallback xmlns="">
      <p:transition advTm="5000">
        <p:sndAc>
          <p:stSnd loop="1">
            <p:snd r:embed="rId5" name="toquiño, vinicius de moraes, e maria bethania - a tonga da mironga do kabule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627785" y="404664"/>
            <a:ext cx="367240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600" b="1" dirty="0">
                <a:solidFill>
                  <a:srgbClr val="FFFF00"/>
                </a:solidFill>
              </a:rPr>
              <a:t>Toquinho e </a:t>
            </a:r>
            <a:endParaRPr lang="pt-BR" sz="66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6600" b="1" dirty="0" smtClean="0">
                <a:solidFill>
                  <a:srgbClr val="FFFF00"/>
                </a:solidFill>
              </a:rPr>
              <a:t>Vinicius </a:t>
            </a:r>
            <a:r>
              <a:rPr lang="pt-BR" sz="6600" b="1" dirty="0">
                <a:solidFill>
                  <a:srgbClr val="FFFF00"/>
                </a:solidFill>
              </a:rPr>
              <a:t>de Moraes</a:t>
            </a:r>
          </a:p>
        </p:txBody>
      </p:sp>
    </p:spTree>
    <p:extLst>
      <p:ext uri="{BB962C8B-B14F-4D97-AF65-F5344CB8AC3E}">
        <p14:creationId xmlns:p14="http://schemas.microsoft.com/office/powerpoint/2010/main" val="3367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541" y="213817"/>
            <a:ext cx="8604448" cy="645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80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00"/>
    </mc:Choice>
    <mc:Fallback xmlns="">
      <p:transition advTm="4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8172400" cy="61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3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00"/>
    </mc:Choice>
    <mc:Fallback xmlns="">
      <p:transition advTm="4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8496944" cy="6372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500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00"/>
    </mc:Choice>
    <mc:Fallback xmlns="">
      <p:transition advTm="4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8532440" cy="6399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53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00"/>
    </mc:Choice>
    <mc:Fallback xmlns="">
      <p:transition advTm="4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31527"/>
            <a:ext cx="7596336" cy="5697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124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00"/>
    </mc:Choice>
    <mc:Fallback xmlns="">
      <p:transition advTm="4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5000">
              <a:srgbClr val="85C2FF"/>
            </a:gs>
            <a:gs pos="56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405" y="188640"/>
            <a:ext cx="8460432" cy="6345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34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00"/>
    </mc:Choice>
    <mc:Fallback xmlns="">
      <p:transition advTm="4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754814"/>
            <a:ext cx="6804248" cy="5103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459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00"/>
    </mc:Choice>
    <mc:Fallback xmlns="">
      <p:transition advTm="4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322766"/>
            <a:ext cx="7380312" cy="5535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1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30778"/>
            <a:ext cx="7236296" cy="542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325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511406"/>
            <a:ext cx="7128792" cy="5346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57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116632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>
                <a:solidFill>
                  <a:srgbClr val="FFFF00"/>
                </a:solidFill>
              </a:rPr>
              <a:t>Eu caio de bossa </a:t>
            </a:r>
          </a:p>
          <a:p>
            <a:pPr algn="ctr"/>
            <a:r>
              <a:rPr lang="pt-BR" sz="5400" b="1" dirty="0">
                <a:solidFill>
                  <a:srgbClr val="FFFF00"/>
                </a:solidFill>
              </a:rPr>
              <a:t>eu sou quem eu sou</a:t>
            </a:r>
          </a:p>
        </p:txBody>
      </p:sp>
    </p:spTree>
    <p:extLst>
      <p:ext uri="{BB962C8B-B14F-4D97-AF65-F5344CB8AC3E}">
        <p14:creationId xmlns:p14="http://schemas.microsoft.com/office/powerpoint/2010/main" val="92576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0805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4149079"/>
            <a:ext cx="871296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600" b="1" dirty="0">
                <a:solidFill>
                  <a:srgbClr val="FFFF00"/>
                </a:solidFill>
              </a:rPr>
              <a:t>Eu saio da fossa </a:t>
            </a:r>
          </a:p>
          <a:p>
            <a:pPr algn="ctr"/>
            <a:r>
              <a:rPr lang="pt-BR" sz="6600" b="1" dirty="0">
                <a:solidFill>
                  <a:srgbClr val="FFFF00"/>
                </a:solidFill>
              </a:rPr>
              <a:t>xingando em nagô</a:t>
            </a:r>
          </a:p>
        </p:txBody>
      </p:sp>
    </p:spTree>
    <p:extLst>
      <p:ext uri="{BB962C8B-B14F-4D97-AF65-F5344CB8AC3E}">
        <p14:creationId xmlns:p14="http://schemas.microsoft.com/office/powerpoint/2010/main" val="968832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395536" y="2564905"/>
            <a:ext cx="83529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</a:rPr>
              <a:t>Você que ouve e não fala 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Você que olha e não vê </a:t>
            </a:r>
          </a:p>
        </p:txBody>
      </p:sp>
    </p:spTree>
    <p:extLst>
      <p:ext uri="{BB962C8B-B14F-4D97-AF65-F5344CB8AC3E}">
        <p14:creationId xmlns:p14="http://schemas.microsoft.com/office/powerpoint/2010/main" val="98641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00"/>
    </mc:Choice>
    <mc:Fallback xmlns="">
      <p:transition advTm="7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0" y="2564905"/>
            <a:ext cx="90364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Eu </a:t>
            </a:r>
            <a:r>
              <a:rPr lang="pt-BR" sz="4000" b="1" dirty="0">
                <a:solidFill>
                  <a:schemeClr val="bg1"/>
                </a:solidFill>
              </a:rPr>
              <a:t>vou lhe dar uma pala 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Você vai ter que </a:t>
            </a:r>
            <a:r>
              <a:rPr lang="pt-BR" sz="4000" b="1" dirty="0" smtClean="0">
                <a:solidFill>
                  <a:schemeClr val="bg1"/>
                </a:solidFill>
              </a:rPr>
              <a:t> aprender </a:t>
            </a:r>
            <a:endParaRPr lang="pt-BR" sz="4000" b="1" dirty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 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89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00"/>
    </mc:Choice>
    <mc:Fallback xmlns="">
      <p:transition advTm="7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89644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/>
              <a:t> </a:t>
            </a:r>
            <a:endParaRPr lang="pt-BR" sz="4000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116632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A </a:t>
            </a:r>
            <a:r>
              <a:rPr lang="pt-BR" sz="4000" b="1" dirty="0">
                <a:solidFill>
                  <a:schemeClr val="bg1"/>
                </a:solidFill>
              </a:rPr>
              <a:t>tonga da mironga do cabuletê 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A </a:t>
            </a:r>
            <a:r>
              <a:rPr lang="pt-BR" sz="4000" b="1" dirty="0">
                <a:solidFill>
                  <a:schemeClr val="bg1"/>
                </a:solidFill>
              </a:rPr>
              <a:t>tonga da mironga do cabuletê 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A </a:t>
            </a:r>
            <a:r>
              <a:rPr lang="pt-BR" sz="4000" b="1" dirty="0">
                <a:solidFill>
                  <a:schemeClr val="bg1"/>
                </a:solidFill>
              </a:rPr>
              <a:t>tonga da mironga do cabuletê </a:t>
            </a:r>
          </a:p>
        </p:txBody>
      </p:sp>
    </p:spTree>
    <p:extLst>
      <p:ext uri="{BB962C8B-B14F-4D97-AF65-F5344CB8AC3E}">
        <p14:creationId xmlns:p14="http://schemas.microsoft.com/office/powerpoint/2010/main" val="26353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000"/>
    </mc:Choice>
    <mc:Fallback xmlns="">
      <p:transition advTm="17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89644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</a:rPr>
              <a:t>A tonga da mironga do cabuletê 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A tonga da mironga do cabuletê </a:t>
            </a:r>
          </a:p>
        </p:txBody>
      </p:sp>
    </p:spTree>
    <p:extLst>
      <p:ext uri="{BB962C8B-B14F-4D97-AF65-F5344CB8AC3E}">
        <p14:creationId xmlns:p14="http://schemas.microsoft.com/office/powerpoint/2010/main" val="134754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00"/>
    </mc:Choice>
    <mc:Fallback xmlns="">
      <p:transition advTm="15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539552" y="260649"/>
            <a:ext cx="79928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</a:rPr>
              <a:t>Eu caio de bossa 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eu sou quem eu sou</a:t>
            </a:r>
          </a:p>
        </p:txBody>
      </p:sp>
    </p:spTree>
    <p:extLst>
      <p:ext uri="{BB962C8B-B14F-4D97-AF65-F5344CB8AC3E}">
        <p14:creationId xmlns:p14="http://schemas.microsoft.com/office/powerpoint/2010/main" val="318355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539552" y="260649"/>
            <a:ext cx="79928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Eu </a:t>
            </a:r>
            <a:r>
              <a:rPr lang="pt-BR" sz="4000" b="1" dirty="0">
                <a:solidFill>
                  <a:schemeClr val="bg1"/>
                </a:solidFill>
              </a:rPr>
              <a:t>saio da fossa 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xingando em nagô</a:t>
            </a:r>
          </a:p>
          <a:p>
            <a:pPr algn="ctr"/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813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51520" y="332657"/>
            <a:ext cx="87129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</a:rPr>
              <a:t>Você que lê e não sabe </a:t>
            </a: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Você que reza e não crê </a:t>
            </a:r>
          </a:p>
        </p:txBody>
      </p:sp>
    </p:spTree>
    <p:extLst>
      <p:ext uri="{BB962C8B-B14F-4D97-AF65-F5344CB8AC3E}">
        <p14:creationId xmlns:p14="http://schemas.microsoft.com/office/powerpoint/2010/main" val="2262202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00"/>
    </mc:Choice>
    <mc:Fallback xmlns="">
      <p:transition advTm="7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</a:rPr>
              <a:t>Você que entra e não cabe </a:t>
            </a: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Você vai ter que viver</a:t>
            </a:r>
          </a:p>
        </p:txBody>
      </p:sp>
    </p:spTree>
    <p:extLst>
      <p:ext uri="{BB962C8B-B14F-4D97-AF65-F5344CB8AC3E}">
        <p14:creationId xmlns:p14="http://schemas.microsoft.com/office/powerpoint/2010/main" val="3744421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00"/>
    </mc:Choice>
    <mc:Fallback xmlns="">
      <p:transition advTm="7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44624"/>
            <a:ext cx="89644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</a:rPr>
              <a:t>Na tonga da mironga do cabuletê 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Na tonga da mironga do cabuletê 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Na tonga da mironga do cabuletê </a:t>
            </a:r>
          </a:p>
        </p:txBody>
      </p:sp>
    </p:spTree>
    <p:extLst>
      <p:ext uri="{BB962C8B-B14F-4D97-AF65-F5344CB8AC3E}">
        <p14:creationId xmlns:p14="http://schemas.microsoft.com/office/powerpoint/2010/main" val="181451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000"/>
    </mc:Choice>
    <mc:Fallback xmlns="">
      <p:transition advTm="17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331640" y="332657"/>
            <a:ext cx="60486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</a:rPr>
              <a:t>Na tonga da mironga do cabuletê 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Na tonga da mironga do cabuletê </a:t>
            </a:r>
          </a:p>
        </p:txBody>
      </p:sp>
    </p:spTree>
    <p:extLst>
      <p:ext uri="{BB962C8B-B14F-4D97-AF65-F5344CB8AC3E}">
        <p14:creationId xmlns:p14="http://schemas.microsoft.com/office/powerpoint/2010/main" val="2274226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00"/>
    </mc:Choice>
    <mc:Fallback xmlns="">
      <p:transition advTm="15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57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00"/>
    </mc:Choice>
    <mc:Fallback xmlns="">
      <p:transition advTm="7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70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00"/>
    </mc:Choice>
    <mc:Fallback xmlns="">
      <p:transition advTm="7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Você </a:t>
            </a:r>
            <a:r>
              <a:rPr lang="pt-BR" sz="4000" b="1" dirty="0">
                <a:solidFill>
                  <a:srgbClr val="FFFF00"/>
                </a:solidFill>
              </a:rPr>
              <a:t>que fuma e não traga </a:t>
            </a: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E que não paga pra ver </a:t>
            </a:r>
          </a:p>
          <a:p>
            <a:pPr algn="ctr"/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83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00"/>
    </mc:Choice>
    <mc:Fallback xmlns="">
      <p:transition advTm="53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51520" y="332657"/>
            <a:ext cx="87129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Vou </a:t>
            </a:r>
            <a:r>
              <a:rPr lang="pt-BR" sz="4000" b="1" dirty="0">
                <a:solidFill>
                  <a:srgbClr val="FFFF00"/>
                </a:solidFill>
              </a:rPr>
              <a:t>lhe rogar uma praga </a:t>
            </a: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Eu vou é mandar você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</a:t>
            </a: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80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00"/>
    </mc:Choice>
    <mc:Fallback xmlns="">
      <p:transition advTm="7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44624"/>
            <a:ext cx="89644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prstClr val="white"/>
                </a:solidFill>
              </a:rPr>
              <a:t>Pra </a:t>
            </a:r>
            <a:r>
              <a:rPr lang="pt-BR" sz="4000" b="1" dirty="0">
                <a:solidFill>
                  <a:prstClr val="white"/>
                </a:solidFill>
              </a:rPr>
              <a:t>tonga da mironga do cabuletê </a:t>
            </a:r>
          </a:p>
          <a:p>
            <a:pPr algn="ctr"/>
            <a:r>
              <a:rPr lang="pt-BR" sz="4000" b="1" dirty="0" smtClean="0">
                <a:solidFill>
                  <a:prstClr val="white"/>
                </a:solidFill>
              </a:rPr>
              <a:t>Pra </a:t>
            </a:r>
            <a:r>
              <a:rPr lang="pt-BR" sz="4000" b="1" dirty="0">
                <a:solidFill>
                  <a:prstClr val="white"/>
                </a:solidFill>
              </a:rPr>
              <a:t>tonga da mironga do cabuletê </a:t>
            </a:r>
          </a:p>
          <a:p>
            <a:pPr algn="ctr"/>
            <a:r>
              <a:rPr lang="pt-BR" sz="4000" b="1" dirty="0" smtClean="0">
                <a:solidFill>
                  <a:prstClr val="white"/>
                </a:solidFill>
              </a:rPr>
              <a:t>Pra </a:t>
            </a:r>
            <a:r>
              <a:rPr lang="pt-BR" sz="4000" b="1" dirty="0">
                <a:solidFill>
                  <a:prstClr val="white"/>
                </a:solidFill>
              </a:rPr>
              <a:t>tonga da mironga do cabuletê </a:t>
            </a:r>
          </a:p>
        </p:txBody>
      </p:sp>
    </p:spTree>
    <p:extLst>
      <p:ext uri="{BB962C8B-B14F-4D97-AF65-F5344CB8AC3E}">
        <p14:creationId xmlns:p14="http://schemas.microsoft.com/office/powerpoint/2010/main" val="4192188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000"/>
    </mc:Choice>
    <mc:Fallback xmlns="">
      <p:transition advTm="17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331640" y="332657"/>
            <a:ext cx="60486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prstClr val="white"/>
                </a:solidFill>
              </a:rPr>
              <a:t>Pra </a:t>
            </a:r>
            <a:r>
              <a:rPr lang="pt-BR" sz="4000" b="1" dirty="0">
                <a:solidFill>
                  <a:prstClr val="white"/>
                </a:solidFill>
              </a:rPr>
              <a:t>tonga da mironga do cabuletê </a:t>
            </a:r>
          </a:p>
          <a:p>
            <a:pPr algn="ctr"/>
            <a:r>
              <a:rPr lang="pt-BR" sz="4000" b="1" dirty="0" smtClean="0">
                <a:solidFill>
                  <a:prstClr val="white"/>
                </a:solidFill>
              </a:rPr>
              <a:t>Pra </a:t>
            </a:r>
            <a:r>
              <a:rPr lang="pt-BR" sz="4000" b="1" dirty="0">
                <a:solidFill>
                  <a:prstClr val="white"/>
                </a:solidFill>
              </a:rPr>
              <a:t>tonga da mironga do cabuletê </a:t>
            </a:r>
          </a:p>
        </p:txBody>
      </p:sp>
    </p:spTree>
    <p:extLst>
      <p:ext uri="{BB962C8B-B14F-4D97-AF65-F5344CB8AC3E}">
        <p14:creationId xmlns:p14="http://schemas.microsoft.com/office/powerpoint/2010/main" val="218463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/>
    </mc:Choice>
    <mc:Fallback xmlns="">
      <p:transition advTm="14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07504" y="476672"/>
            <a:ext cx="8928992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C00000"/>
                </a:solidFill>
              </a:rPr>
              <a:t>Fonte: </a:t>
            </a:r>
            <a:r>
              <a:rPr lang="pt-BR" sz="4800" b="1" dirty="0" smtClean="0">
                <a:solidFill>
                  <a:srgbClr val="C00000"/>
                </a:solidFill>
              </a:rPr>
              <a:t>Vinicius </a:t>
            </a:r>
            <a:r>
              <a:rPr lang="pt-BR" sz="4800" b="1" dirty="0">
                <a:solidFill>
                  <a:srgbClr val="C00000"/>
                </a:solidFill>
              </a:rPr>
              <a:t>de </a:t>
            </a:r>
            <a:r>
              <a:rPr lang="pt-BR" sz="4800" b="1" dirty="0" smtClean="0">
                <a:solidFill>
                  <a:srgbClr val="C00000"/>
                </a:solidFill>
              </a:rPr>
              <a:t>Moraes </a:t>
            </a:r>
          </a:p>
          <a:p>
            <a:pPr algn="ctr"/>
            <a:r>
              <a:rPr lang="pt-BR" sz="4800" b="1" dirty="0" smtClean="0">
                <a:solidFill>
                  <a:srgbClr val="C00000"/>
                </a:solidFill>
              </a:rPr>
              <a:t>O </a:t>
            </a:r>
            <a:r>
              <a:rPr lang="pt-BR" sz="4800" b="1" dirty="0">
                <a:solidFill>
                  <a:srgbClr val="C00000"/>
                </a:solidFill>
              </a:rPr>
              <a:t>Poeta da Paixão: uma Biografia. São Paulo: </a:t>
            </a:r>
            <a:endParaRPr lang="pt-BR" sz="4800" b="1" dirty="0" smtClean="0">
              <a:solidFill>
                <a:srgbClr val="C000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C00000"/>
                </a:solidFill>
              </a:rPr>
              <a:t>Companhia </a:t>
            </a:r>
            <a:r>
              <a:rPr lang="pt-BR" sz="4800" b="1" dirty="0">
                <a:solidFill>
                  <a:srgbClr val="C00000"/>
                </a:solidFill>
              </a:rPr>
              <a:t>das Letras, 1994</a:t>
            </a:r>
            <a:r>
              <a:rPr lang="pt-BR" sz="4800" b="1" dirty="0" smtClean="0">
                <a:solidFill>
                  <a:srgbClr val="C00000"/>
                </a:solidFill>
              </a:rPr>
              <a:t>.</a:t>
            </a:r>
          </a:p>
          <a:p>
            <a:pPr algn="ctr"/>
            <a:r>
              <a:rPr lang="pt-BR" sz="4800" b="1" dirty="0" smtClean="0">
                <a:solidFill>
                  <a:srgbClr val="C00000"/>
                </a:solidFill>
              </a:rPr>
              <a:t>Mais informações entre no endereço abaixo.</a:t>
            </a:r>
          </a:p>
          <a:p>
            <a:pPr algn="ctr"/>
            <a:r>
              <a:rPr lang="pt-BR" sz="3600" b="1" dirty="0">
                <a:solidFill>
                  <a:srgbClr val="C00000"/>
                </a:solidFill>
                <a:hlinkClick r:id="rId2"/>
              </a:rPr>
              <a:t>http://</a:t>
            </a:r>
            <a:r>
              <a:rPr lang="pt-BR" sz="3600" b="1" dirty="0" smtClean="0">
                <a:solidFill>
                  <a:srgbClr val="C00000"/>
                </a:solidFill>
                <a:hlinkClick r:id="rId2"/>
              </a:rPr>
              <a:t>portrasdaletra.blogspot.com.br/2007/04/tonga-da-mironga-do-cabulet.html</a:t>
            </a:r>
            <a:endParaRPr lang="pt-BR" sz="3600" b="1" dirty="0" smtClean="0">
              <a:solidFill>
                <a:srgbClr val="C00000"/>
              </a:solidFill>
            </a:endParaRPr>
          </a:p>
          <a:p>
            <a:pPr algn="ctr"/>
            <a:endParaRPr lang="pt-BR" sz="3600" b="1" dirty="0">
              <a:solidFill>
                <a:srgbClr val="C00000"/>
              </a:solidFill>
            </a:endParaRPr>
          </a:p>
          <a:p>
            <a:pPr algn="ctr"/>
            <a:endParaRPr lang="pt-BR" sz="3600" b="1" dirty="0">
              <a:solidFill>
                <a:srgbClr val="C0000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C00000"/>
                </a:solidFill>
              </a:rPr>
              <a:t> </a:t>
            </a:r>
            <a:endParaRPr lang="pt-BR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7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tint val="66000"/>
                <a:satMod val="160000"/>
              </a:schemeClr>
            </a:gs>
            <a:gs pos="35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392" y="8012"/>
            <a:ext cx="457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188640"/>
            <a:ext cx="4932040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1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 I M</a:t>
            </a:r>
            <a:endParaRPr lang="pt-BR" sz="1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0" y="2564904"/>
            <a:ext cx="4932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C00000"/>
                </a:solidFill>
              </a:rPr>
              <a:t>Campinas, 15/03/2014 </a:t>
            </a:r>
            <a:endParaRPr lang="pt-BR" sz="3600" b="1" dirty="0">
              <a:solidFill>
                <a:srgbClr val="C0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-180528" y="4653136"/>
            <a:ext cx="9433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WWW.SERGRASAN.COM/REINALDOSLIDES</a:t>
            </a: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99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18D7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18D7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31" presetClass="exit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3" grpId="1" build="allAtOnce"/>
      <p:bldP spid="3" grpId="2" build="allAtOnce"/>
      <p:bldP spid="3" grpId="4" build="allAtOnce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839</TotalTime>
  <Words>249</Words>
  <Application>Microsoft Office PowerPoint</Application>
  <PresentationFormat>Apresentação na tela (4:3)</PresentationFormat>
  <Paragraphs>59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32</vt:i4>
      </vt:variant>
    </vt:vector>
  </HeadingPairs>
  <TitlesOfParts>
    <vt:vector size="34" baseType="lpstr">
      <vt:lpstr>Tema do Office</vt:lpstr>
      <vt:lpstr>1_Tema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Tonga da Mironga do Cabulete</dc:title>
  <dc:creator>Reinaldo</dc:creator>
  <cp:lastModifiedBy>Reinaldo</cp:lastModifiedBy>
  <cp:revision>60</cp:revision>
  <dcterms:created xsi:type="dcterms:W3CDTF">2014-03-12T20:27:29Z</dcterms:created>
  <dcterms:modified xsi:type="dcterms:W3CDTF">2014-05-08T15:51:45Z</dcterms:modified>
</cp:coreProperties>
</file>