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96" r:id="rId3"/>
    <p:sldId id="308" r:id="rId4"/>
    <p:sldId id="297" r:id="rId5"/>
    <p:sldId id="300" r:id="rId6"/>
    <p:sldId id="301" r:id="rId7"/>
    <p:sldId id="302" r:id="rId8"/>
    <p:sldId id="258" r:id="rId9"/>
    <p:sldId id="261" r:id="rId10"/>
    <p:sldId id="262" r:id="rId11"/>
    <p:sldId id="263" r:id="rId12"/>
    <p:sldId id="269" r:id="rId13"/>
    <p:sldId id="264" r:id="rId14"/>
    <p:sldId id="276" r:id="rId15"/>
    <p:sldId id="274" r:id="rId16"/>
    <p:sldId id="271" r:id="rId17"/>
    <p:sldId id="277" r:id="rId18"/>
    <p:sldId id="282" r:id="rId19"/>
    <p:sldId id="278" r:id="rId20"/>
    <p:sldId id="283" r:id="rId21"/>
    <p:sldId id="279" r:id="rId22"/>
    <p:sldId id="292" r:id="rId23"/>
    <p:sldId id="280" r:id="rId24"/>
    <p:sldId id="291" r:id="rId25"/>
    <p:sldId id="305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0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CB0FF9"/>
    <a:srgbClr val="33040F"/>
    <a:srgbClr val="05060B"/>
    <a:srgbClr val="DE03D1"/>
    <a:srgbClr val="048B12"/>
    <a:srgbClr val="D7240B"/>
    <a:srgbClr val="A9D2A3"/>
    <a:srgbClr val="45283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0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53" y="389"/>
      </p:cViewPr>
      <p:guideLst>
        <p:guide orient="horz" pos="2160"/>
        <p:guide pos="40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7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27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44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880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22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118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2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84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70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282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62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D0CB0-DCB3-4EBA-9F56-593B10E7EA8A}" type="datetimeFigureOut">
              <a:rPr lang="pt-BR" smtClean="0"/>
              <a:t>27/09/2015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AF22A-1DFC-4C18-BA76-9362D7EC3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4934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711351" y="-947056"/>
            <a:ext cx="5037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LIGUE O SOM</a:t>
            </a: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743949" y="6265426"/>
            <a:ext cx="2886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Automático</a:t>
            </a: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9" y="6265426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1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663190" y="1977390"/>
            <a:ext cx="5829300" cy="137160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1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CB0FF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o amor de Deus te encontrar</a:t>
            </a:r>
            <a:endParaRPr lang="pt-BR" sz="16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CB0FF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5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70">
        <p:sndAc>
          <p:stSnd loop="1">
            <p:snd r:embed="rId2" name="Schubert - Ave Maria (Andre Rieu -.wav"/>
          </p:stSnd>
        </p:sndAc>
      </p:transition>
    </mc:Choice>
    <mc:Fallback xmlns="">
      <p:transition spd="slow" advTm="18970">
        <p:sndAc>
          <p:stSnd loop="1">
            <p:snd r:embed="rId5" name="Schubert - Ave Maria (Andre Rieu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380891" y="2122098"/>
            <a:ext cx="74187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B1703"/>
                </a:solidFill>
                <a:latin typeface="Arial Black" panose="020B0A04020102020204" pitchFamily="34" charset="0"/>
              </a:rPr>
              <a:t>Não se preocupe</a:t>
            </a:r>
            <a:r>
              <a:rPr lang="pt-BR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B17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</a:t>
            </a:r>
            <a:endParaRPr lang="pt-BR" sz="28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B17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8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9"/>
    </mc:Choice>
    <mc:Fallback xmlns="">
      <p:transition spd="slow" advTm="10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9343" y="1155941"/>
            <a:ext cx="1093829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Quando o amor de Deus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chegar ao seu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coração,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ele vai encontrar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 portas abertas.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F1A0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59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03"/>
    </mc:Choice>
    <mc:Fallback xmlns="">
      <p:transition spd="slow" advTm="13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" y="498764"/>
            <a:ext cx="47382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0111D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 mesmo que você nem esteja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0111D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buscando-o, 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0111D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ele vai transformar tudo em você.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10111D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26227" y="4966855"/>
            <a:ext cx="8232569" cy="841663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Mas é tudo mesmo</a:t>
            </a:r>
            <a:r>
              <a:rPr lang="pt-BR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.</a:t>
            </a:r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3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0030" y="2173857"/>
            <a:ext cx="116913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O seu jeito de olhar  para o mundo,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para as pessoas,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para as coisas antigas...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72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100286" y="2589313"/>
            <a:ext cx="40618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Tudo vai ter um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novo sentido.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Ao ponto de reconhecer que enxergava,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mas era cego.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5825" y="3105835"/>
            <a:ext cx="110763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8-	</a:t>
            </a:r>
            <a:endParaRPr lang="pt-BR" sz="4400" b="1" dirty="0">
              <a:ln w="19050">
                <a:solidFill>
                  <a:srgbClr val="008000"/>
                </a:solidFill>
                <a:prstDash val="solid"/>
              </a:ln>
              <a:solidFill>
                <a:srgbClr val="FF66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1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18"/>
    </mc:Choice>
    <mc:Fallback xmlns="">
      <p:transition spd="slow" advTm="22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2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2776" y="1102020"/>
            <a:ext cx="401193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Lia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tudo,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mas não compreendia.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Sabia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de tantas coisas,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mas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na verdade,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latin typeface="Arial Black" panose="020B0A04020102020204" pitchFamily="34" charset="0"/>
              </a:rPr>
              <a:t>não sabia de nada. 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33CC33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6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652010"/>
            <a:ext cx="6991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Era cheio de coisas externas,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mas vazio por dentro.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33CC3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5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1"/>
    </mc:Choice>
    <mc:Fallback xmlns="">
      <p:transition spd="slow" advTm="12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199" y="3762400"/>
            <a:ext cx="45616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E o que era defeito nos outros,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era o seu reflexo.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09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4"/>
    </mc:Choice>
    <mc:Fallback xmlns="">
      <p:transition spd="slow" advTm="11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0361" y="1092530"/>
            <a:ext cx="120916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Somos </a:t>
            </a:r>
            <a:r>
              <a:rPr lang="pt-BR" sz="3200" b="1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assim mesmo antes da </a:t>
            </a:r>
            <a:r>
              <a:rPr lang="pt-BR" sz="3200" b="1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Luz.</a:t>
            </a:r>
          </a:p>
          <a:p>
            <a:pPr algn="ctr"/>
            <a:endParaRPr lang="pt-BR" sz="3200" b="1" dirty="0" smtClean="0">
              <a:ln w="19050" cmpd="sng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r>
              <a:rPr lang="pt-BR" sz="3200" b="1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Nos achamos invencíveis,</a:t>
            </a:r>
          </a:p>
          <a:p>
            <a:endParaRPr lang="pt-BR" sz="3200" b="1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r>
              <a:rPr lang="pt-BR" sz="320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              poderosos,</a:t>
            </a:r>
          </a:p>
          <a:p>
            <a:endParaRPr lang="pt-BR" sz="320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r>
              <a:rPr lang="pt-BR" sz="320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                                 fortes </a:t>
            </a:r>
            <a:r>
              <a:rPr lang="pt-BR" sz="320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o</a:t>
            </a:r>
            <a:endParaRPr lang="pt-BR" sz="320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pPr algn="r"/>
            <a:r>
              <a:rPr lang="pt-BR" sz="320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                                                </a:t>
            </a:r>
            <a:r>
              <a:rPr lang="pt-BR" sz="320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bastante</a:t>
            </a:r>
            <a:r>
              <a:rPr lang="pt-BR" sz="320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.</a:t>
            </a:r>
            <a:endParaRPr lang="pt-BR" sz="320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8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1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17319" y="822960"/>
            <a:ext cx="354330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E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basta </a:t>
            </a:r>
          </a:p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p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or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F1A02"/>
              </a:solidFill>
              <a:latin typeface="Arial Black" panose="020B0A04020102020204" pitchFamily="34" charset="0"/>
            </a:endParaRP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vezes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,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F1A02"/>
              </a:solidFill>
              <a:latin typeface="Arial Black" panose="020B0A04020102020204" pitchFamily="34" charset="0"/>
            </a:endParaRP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uma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dor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até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pequena,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para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revermos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  <a:latin typeface="Arial Black" panose="020B0A04020102020204" pitchFamily="34" charset="0"/>
              </a:rPr>
              <a:t>os conceitos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F1A02"/>
                </a:solidFill>
              </a:rPr>
              <a:t>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42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4288" y="586596"/>
            <a:ext cx="117772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Somos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abalados </a:t>
            </a:r>
          </a:p>
          <a:p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em </a:t>
            </a:r>
          </a:p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nossa </a:t>
            </a:r>
          </a:p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          estrutura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,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                          caímos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,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                                                              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 temos</a:t>
            </a:r>
          </a:p>
          <a:p>
            <a:pPr algn="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medo.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75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0551" y="207034"/>
            <a:ext cx="11400003" cy="6890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antes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 </a:t>
            </a: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meia-noite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apareça,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Luz </a:t>
            </a: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faz, </a:t>
            </a: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antes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você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esqueça,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200" b="1" dirty="0">
              <a:ln w="28575">
                <a:solidFill>
                  <a:srgbClr val="FFFF00"/>
                </a:solidFill>
              </a:ln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09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3"/>
    </mc:Choice>
    <mc:Fallback xmlns="">
      <p:transition spd="slow" advTm="14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6255" y="249383"/>
            <a:ext cx="11755451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Deus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vem mostrar algo fundamental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para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todos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nós :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o</a:t>
            </a:r>
            <a:r>
              <a:rPr lang="pt-BR" sz="54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 Seu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valor.</a:t>
            </a:r>
            <a:endParaRPr lang="pt-BR" sz="54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1"/>
    </mc:Choice>
    <mc:Fallback xmlns="">
      <p:transition spd="slow" advTm="9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22818" y="448575"/>
            <a:ext cx="58436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E, </a:t>
            </a:r>
            <a:endParaRPr lang="pt-BR" sz="3200" b="1" dirty="0" smtClean="0">
              <a:ln w="1905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a partir do </a:t>
            </a:r>
            <a:r>
              <a:rPr 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seu </a:t>
            </a:r>
            <a:r>
              <a:rPr lang="pt-BR" sz="3200" b="1" dirty="0" smtClean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reconhecimento pessoal</a:t>
            </a:r>
            <a:r>
              <a:rPr 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, </a:t>
            </a:r>
            <a:endParaRPr lang="pt-BR" sz="3200" b="1" dirty="0" smtClean="0">
              <a:ln w="1905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você cresce e  </a:t>
            </a:r>
            <a:r>
              <a:rPr 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aparece.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70"/>
    </mc:Choice>
    <mc:Fallback xmlns="">
      <p:transition spd="slow" advTm="13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48293" y="486888"/>
            <a:ext cx="43895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p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orque 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o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medo deixa de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existir por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existir.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2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19"/>
    </mc:Choice>
    <mc:Fallback xmlns="">
      <p:transition spd="slow" advTm="16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845389"/>
            <a:ext cx="121920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E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no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seu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eu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mais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profundo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, vem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a vontade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de ser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feliz.</a:t>
            </a:r>
            <a:r>
              <a:rPr lang="pt-BR" sz="4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60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5"/>
    </mc:Choice>
    <mc:Fallback xmlns="">
      <p:transition spd="slow" advTm="11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554480"/>
            <a:ext cx="12191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45283A"/>
                </a:solidFill>
                <a:latin typeface="Arial Black" panose="020B0A04020102020204" pitchFamily="34" charset="0"/>
              </a:rPr>
              <a:t>Não com </a:t>
            </a: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45283A"/>
                </a:solidFill>
                <a:latin typeface="Arial Black" panose="020B0A04020102020204" pitchFamily="34" charset="0"/>
              </a:rPr>
              <a:t>as coisas do mundo</a:t>
            </a:r>
            <a:r>
              <a:rPr lang="pt-BR" sz="40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45283A"/>
                </a:solidFill>
                <a:latin typeface="Arial Black" panose="020B0A04020102020204" pitchFamily="34" charset="0"/>
              </a:rPr>
              <a:t>,</a:t>
            </a:r>
          </a:p>
          <a:p>
            <a:pPr algn="ctr"/>
            <a:r>
              <a:rPr lang="pt-BR" sz="40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45283A"/>
                </a:solidFill>
                <a:latin typeface="Arial Black" panose="020B0A04020102020204" pitchFamily="34" charset="0"/>
              </a:rPr>
              <a:t>que </a:t>
            </a: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45283A"/>
                </a:solidFill>
                <a:latin typeface="Arial Black" panose="020B0A04020102020204" pitchFamily="34" charset="0"/>
              </a:rPr>
              <a:t>logo perecem.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7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1"/>
    </mc:Choice>
    <mc:Fallback xmlns="">
      <p:transition spd="slow" advTm="10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5864" y="1408748"/>
            <a:ext cx="118560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7240B"/>
                </a:solidFill>
                <a:latin typeface="Arial Black" panose="020B0A04020102020204" pitchFamily="34" charset="0"/>
              </a:rPr>
              <a:t>Mas com as coisas do espírito que são imortais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7240B"/>
                </a:solidFill>
                <a:latin typeface="Arial Black" panose="020B0A04020102020204" pitchFamily="34" charset="0"/>
              </a:rPr>
              <a:t>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8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5"/>
    </mc:Choice>
    <mc:Fallback xmlns="">
      <p:transition spd="slow" advTm="9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5057" y="603849"/>
            <a:ext cx="92302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Amar, 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ser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amado,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48B12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doar-se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48B12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receber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48B12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ser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48B12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e </a:t>
            </a:r>
          </a:p>
          <a:p>
            <a:pPr algn="ctr"/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estar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48B12"/>
                </a:solidFill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6"/>
    </mc:Choice>
    <mc:Fallback xmlns="">
      <p:transition spd="slow" advTm="9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27964" y="779317"/>
            <a:ext cx="6483927" cy="2484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E03D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Eis ai o fundamento da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E03D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verdadeira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E03D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caridade : 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DE03D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E03D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me amo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DE03D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E03D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posso te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DE03D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amar.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99"/>
    </mc:Choice>
    <mc:Fallback xmlns="">
      <p:transition spd="slow" advTm="13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949957" y="729037"/>
            <a:ext cx="10144665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Fique </a:t>
            </a: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com </a:t>
            </a:r>
            <a:endParaRPr lang="pt-BR" sz="40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5060B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8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Deus</a:t>
            </a:r>
            <a:r>
              <a:rPr lang="pt-BR" sz="8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,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5060B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hoje e sempre, </a:t>
            </a:r>
            <a:endParaRPr lang="pt-BR" sz="40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5060B"/>
              </a:solidFill>
              <a:latin typeface="Arial Black" panose="020B0A04020102020204" pitchFamily="34" charset="0"/>
            </a:endParaRPr>
          </a:p>
          <a:p>
            <a:pPr algn="ctr"/>
            <a:endParaRPr lang="pt-BR" sz="40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5060B"/>
              </a:solidFill>
              <a:latin typeface="Arial Black" panose="020B0A04020102020204" pitchFamily="34" charset="0"/>
            </a:endParaRPr>
          </a:p>
          <a:p>
            <a:pPr algn="ctr"/>
            <a:endParaRPr lang="pt-BR" sz="40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5060B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54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Amém</a:t>
            </a:r>
            <a:r>
              <a:rPr lang="pt-BR" sz="54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5060B"/>
                </a:solidFill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1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33"/>
    </mc:Choice>
    <mc:Fallback xmlns="">
      <p:transition spd="slow" advTm="11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6950" y="128163"/>
            <a:ext cx="119332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Imagens: 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internet</a:t>
            </a:r>
          </a:p>
          <a:p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Texto: Paulo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Roberto </a:t>
            </a:r>
            <a:r>
              <a:rPr lang="pt-BR" sz="36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Gaefke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33040F"/>
              </a:solidFill>
              <a:latin typeface="Arial Black" panose="020B0A04020102020204" pitchFamily="34" charset="0"/>
            </a:endParaRPr>
          </a:p>
          <a:p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Música: André </a:t>
            </a:r>
            <a:r>
              <a:rPr lang="pt-BR" sz="36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Rieu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 – Ave Maria de Schubert</a:t>
            </a:r>
          </a:p>
          <a:p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Formatação: </a:t>
            </a:r>
            <a:r>
              <a:rPr lang="pt-BR" sz="36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Reinaldoslides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33040F"/>
              </a:solidFill>
              <a:latin typeface="Arial Black" panose="020B0A04020102020204" pitchFamily="34" charset="0"/>
            </a:endParaRPr>
          </a:p>
          <a:p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latin typeface="Arial Black" panose="020B0A04020102020204" pitchFamily="34" charset="0"/>
              </a:rPr>
              <a:t>Campinas, 08 de janeiro de 2015</a:t>
            </a:r>
            <a:endParaRPr lang="pt-BR" sz="36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33040F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29464" y="3950898"/>
            <a:ext cx="6072996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600" b="1" dirty="0" smtClean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</a:rPr>
              <a:t>F I M </a:t>
            </a:r>
            <a:endParaRPr lang="pt-BR" sz="16600" b="1" dirty="0">
              <a:ln w="38100">
                <a:solidFill>
                  <a:srgbClr val="FFFF00"/>
                </a:solidFill>
                <a:prstDash val="solid"/>
              </a:ln>
              <a:solidFill>
                <a:srgbClr val="33040F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917056" y="3210791"/>
            <a:ext cx="10337125" cy="107472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040F"/>
                </a:solidFill>
                <a:effectLst/>
              </a:rPr>
              <a:t>www.sergrasan.com/reinaldoslides</a:t>
            </a:r>
            <a:endParaRPr lang="pt-BR" sz="5400" b="1" cap="none" spc="0" dirty="0">
              <a:ln w="19050">
                <a:solidFill>
                  <a:srgbClr val="FFFF00"/>
                </a:solidFill>
                <a:prstDash val="solid"/>
              </a:ln>
              <a:solidFill>
                <a:srgbClr val="33040F"/>
              </a:solidFill>
              <a:effectLst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793" y="6418080"/>
            <a:ext cx="2109207" cy="43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3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54"/>
    </mc:Choice>
    <mc:Fallback xmlns="">
      <p:transition spd="slow" advTm="24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6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352</Words>
  <Application>Microsoft Office PowerPoint</Application>
  <PresentationFormat>Widescreen</PresentationFormat>
  <Paragraphs>108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1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56</cp:revision>
  <dcterms:created xsi:type="dcterms:W3CDTF">2015-01-03T01:15:28Z</dcterms:created>
  <dcterms:modified xsi:type="dcterms:W3CDTF">2015-09-27T14:09:12Z</dcterms:modified>
</cp:coreProperties>
</file>