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7" r:id="rId3"/>
    <p:sldId id="263" r:id="rId4"/>
    <p:sldId id="264" r:id="rId5"/>
    <p:sldId id="265" r:id="rId6"/>
    <p:sldId id="266" r:id="rId7"/>
    <p:sldId id="258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59" r:id="rId19"/>
    <p:sldId id="260" r:id="rId20"/>
    <p:sldId id="277" r:id="rId21"/>
    <p:sldId id="278" r:id="rId22"/>
    <p:sldId id="261" r:id="rId23"/>
    <p:sldId id="279" r:id="rId24"/>
    <p:sldId id="280" r:id="rId2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78" d="100"/>
          <a:sy n="78" d="100"/>
        </p:scale>
        <p:origin x="28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0C8B0-E031-4C70-9344-95BC0CCE1061}" type="datetimeFigureOut">
              <a:rPr lang="pt-BR" smtClean="0"/>
              <a:t>18/03/2020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434DB-726F-4360-AA87-8F309D661BD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7836411"/>
      </p:ext>
    </p:extLst>
  </p:cSld>
  <p:clrMapOvr>
    <a:masterClrMapping/>
  </p:clrMapOvr>
  <p:transition spd="slow" advTm="3000">
    <p:pu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0C8B0-E031-4C70-9344-95BC0CCE1061}" type="datetimeFigureOut">
              <a:rPr lang="pt-BR" smtClean="0"/>
              <a:t>18/03/2020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434DB-726F-4360-AA87-8F309D661BD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08740648"/>
      </p:ext>
    </p:extLst>
  </p:cSld>
  <p:clrMapOvr>
    <a:masterClrMapping/>
  </p:clrMapOvr>
  <p:transition spd="slow" advTm="3000">
    <p:pu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0C8B0-E031-4C70-9344-95BC0CCE1061}" type="datetimeFigureOut">
              <a:rPr lang="pt-BR" smtClean="0"/>
              <a:t>18/03/2020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434DB-726F-4360-AA87-8F309D661BD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95247129"/>
      </p:ext>
    </p:extLst>
  </p:cSld>
  <p:clrMapOvr>
    <a:masterClrMapping/>
  </p:clrMapOvr>
  <p:transition spd="slow" advTm="3000">
    <p:pu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0C8B0-E031-4C70-9344-95BC0CCE1061}" type="datetimeFigureOut">
              <a:rPr lang="pt-BR" smtClean="0"/>
              <a:t>18/03/2020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434DB-726F-4360-AA87-8F309D661BD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2485617"/>
      </p:ext>
    </p:extLst>
  </p:cSld>
  <p:clrMapOvr>
    <a:masterClrMapping/>
  </p:clrMapOvr>
  <p:transition spd="slow" advTm="3000">
    <p:pu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0C8B0-E031-4C70-9344-95BC0CCE1061}" type="datetimeFigureOut">
              <a:rPr lang="pt-BR" smtClean="0"/>
              <a:t>18/03/2020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434DB-726F-4360-AA87-8F309D661BD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98686419"/>
      </p:ext>
    </p:extLst>
  </p:cSld>
  <p:clrMapOvr>
    <a:masterClrMapping/>
  </p:clrMapOvr>
  <p:transition spd="slow" advTm="3000">
    <p:pu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0C8B0-E031-4C70-9344-95BC0CCE1061}" type="datetimeFigureOut">
              <a:rPr lang="pt-BR" smtClean="0"/>
              <a:t>18/03/2020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434DB-726F-4360-AA87-8F309D661BD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70673583"/>
      </p:ext>
    </p:extLst>
  </p:cSld>
  <p:clrMapOvr>
    <a:masterClrMapping/>
  </p:clrMapOvr>
  <p:transition spd="slow" advTm="3000">
    <p:pu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0C8B0-E031-4C70-9344-95BC0CCE1061}" type="datetimeFigureOut">
              <a:rPr lang="pt-BR" smtClean="0"/>
              <a:t>18/03/2020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434DB-726F-4360-AA87-8F309D661BD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22598039"/>
      </p:ext>
    </p:extLst>
  </p:cSld>
  <p:clrMapOvr>
    <a:masterClrMapping/>
  </p:clrMapOvr>
  <p:transition spd="slow" advTm="3000">
    <p:pu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0C8B0-E031-4C70-9344-95BC0CCE1061}" type="datetimeFigureOut">
              <a:rPr lang="pt-BR" smtClean="0"/>
              <a:t>18/03/2020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434DB-726F-4360-AA87-8F309D661BD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7890225"/>
      </p:ext>
    </p:extLst>
  </p:cSld>
  <p:clrMapOvr>
    <a:masterClrMapping/>
  </p:clrMapOvr>
  <p:transition spd="slow" advTm="3000">
    <p:pu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0C8B0-E031-4C70-9344-95BC0CCE1061}" type="datetimeFigureOut">
              <a:rPr lang="pt-BR" smtClean="0"/>
              <a:t>18/03/2020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434DB-726F-4360-AA87-8F309D661BD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63194189"/>
      </p:ext>
    </p:extLst>
  </p:cSld>
  <p:clrMapOvr>
    <a:masterClrMapping/>
  </p:clrMapOvr>
  <p:transition spd="slow" advTm="3000">
    <p:pu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0C8B0-E031-4C70-9344-95BC0CCE1061}" type="datetimeFigureOut">
              <a:rPr lang="pt-BR" smtClean="0"/>
              <a:t>18/03/2020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434DB-726F-4360-AA87-8F309D661BD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20683923"/>
      </p:ext>
    </p:extLst>
  </p:cSld>
  <p:clrMapOvr>
    <a:masterClrMapping/>
  </p:clrMapOvr>
  <p:transition spd="slow" advTm="3000">
    <p:pu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0C8B0-E031-4C70-9344-95BC0CCE1061}" type="datetimeFigureOut">
              <a:rPr lang="pt-BR" smtClean="0"/>
              <a:t>18/03/2020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434DB-726F-4360-AA87-8F309D661BD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67729833"/>
      </p:ext>
    </p:extLst>
  </p:cSld>
  <p:clrMapOvr>
    <a:masterClrMapping/>
  </p:clrMapOvr>
  <p:transition spd="slow" advTm="3000">
    <p:pu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E0C8B0-E031-4C70-9344-95BC0CCE1061}" type="datetimeFigureOut">
              <a:rPr lang="pt-BR" smtClean="0"/>
              <a:t>18/03/2020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7434DB-726F-4360-AA87-8F309D661BD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22864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3000">
    <p:push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4.gif"/><Relationship Id="rId2" Type="http://schemas.microsoft.com/office/2007/relationships/media" Target="../media/media1.wav"/><Relationship Id="rId1" Type="http://schemas.openxmlformats.org/officeDocument/2006/relationships/audio" Target="NULL" TargetMode="External"/><Relationship Id="rId6" Type="http://schemas.openxmlformats.org/officeDocument/2006/relationships/image" Target="../media/image3.gif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 rot="21053735">
            <a:off x="0" y="365125"/>
            <a:ext cx="11353800" cy="6100989"/>
          </a:xfrm>
        </p:spPr>
        <p:txBody>
          <a:bodyPr>
            <a:normAutofit/>
          </a:bodyPr>
          <a:lstStyle/>
          <a:p>
            <a:pPr algn="ctr"/>
            <a:r>
              <a:rPr lang="pt-BR" sz="16600" b="1" i="1" dirty="0" err="1" smtClean="0">
                <a:ln w="38100">
                  <a:solidFill>
                    <a:srgbClr val="7030A0"/>
                  </a:solidFill>
                  <a:prstDash val="solid"/>
                </a:ln>
                <a:solidFill>
                  <a:srgbClr val="C00000"/>
                </a:solidFill>
                <a:latin typeface="Forte" panose="03060902040502070203" pitchFamily="66" charset="0"/>
              </a:rPr>
              <a:t>DEPOiS</a:t>
            </a:r>
            <a:endParaRPr lang="pt-BR" sz="16600" b="1" i="1" dirty="0">
              <a:ln w="38100">
                <a:solidFill>
                  <a:srgbClr val="7030A0"/>
                </a:solidFill>
                <a:prstDash val="solid"/>
              </a:ln>
              <a:solidFill>
                <a:srgbClr val="C00000"/>
              </a:solidFill>
              <a:latin typeface="Forte" panose="03060902040502070203" pitchFamily="66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90891"/>
            <a:ext cx="2222695" cy="463591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3148" y="-600075"/>
            <a:ext cx="3171825" cy="6000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7898" y="6062278"/>
            <a:ext cx="3267075" cy="657225"/>
          </a:xfrm>
          <a:prstGeom prst="rect">
            <a:avLst/>
          </a:prstGeom>
        </p:spPr>
      </p:pic>
      <p:pic>
        <p:nvPicPr>
          <p:cNvPr id="7" name="Paul Mauriat - Je t'aime moi non plus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2828" end="24013.3333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18303" y="572861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64175"/>
      </p:ext>
    </p:extLst>
  </p:cSld>
  <p:clrMapOvr>
    <a:masterClrMapping/>
  </p:clrMapOvr>
  <p:transition spd="slow" advTm="1932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000"/>
                            </p:stCondLst>
                            <p:childTnLst>
                              <p:par>
                                <p:cTn id="2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/>
    </p:bldLst>
  </p:timing>
  <p:extLst>
    <p:ext uri="{E180D4A7-C9FB-4DFB-919C-405C955672EB}">
      <p14:showEvtLst xmlns:p14="http://schemas.microsoft.com/office/powerpoint/2010/main">
        <p14:playEvt time="17016" objId="7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915296" y="1631092"/>
            <a:ext cx="10276703" cy="5226908"/>
          </a:xfrm>
        </p:spPr>
        <p:txBody>
          <a:bodyPr>
            <a:normAutofit/>
          </a:bodyPr>
          <a:lstStyle/>
          <a:p>
            <a:pPr algn="ctr"/>
            <a:r>
              <a:rPr lang="pt-BR" sz="6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</a:rPr>
              <a:t>Porque deixamos tudo pra </a:t>
            </a:r>
            <a:r>
              <a:rPr lang="pt-BR" sz="6000" b="1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</a:rPr>
              <a:t>DEPOiS</a:t>
            </a:r>
            <a:r>
              <a:rPr lang="pt-BR" sz="6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</a:rPr>
              <a:t> ?</a:t>
            </a:r>
            <a:endParaRPr lang="pt-BR" sz="6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Forte" panose="03060902040502070203" pitchFamily="66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9304" y="6394409"/>
            <a:ext cx="2222695" cy="463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173605"/>
      </p:ext>
    </p:extLst>
  </p:cSld>
  <p:clrMapOvr>
    <a:masterClrMapping/>
  </p:clrMapOvr>
  <p:transition spd="slow" advTm="9679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365125"/>
            <a:ext cx="7525265" cy="3626107"/>
          </a:xfrm>
        </p:spPr>
        <p:txBody>
          <a:bodyPr>
            <a:normAutofit/>
          </a:bodyPr>
          <a:lstStyle/>
          <a:p>
            <a:pPr algn="ctr"/>
            <a:r>
              <a:rPr lang="pt-BR" sz="6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Forte" panose="03060902040502070203" pitchFamily="66" charset="0"/>
              </a:rPr>
              <a:t>Depois eu ligo.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9304" y="6394409"/>
            <a:ext cx="2222695" cy="463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9769"/>
      </p:ext>
    </p:extLst>
  </p:cSld>
  <p:clrMapOvr>
    <a:masterClrMapping/>
  </p:clrMapOvr>
  <p:transition spd="slow" advTm="8611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1865871"/>
            <a:ext cx="9034849" cy="4611894"/>
          </a:xfrm>
        </p:spPr>
        <p:txBody>
          <a:bodyPr/>
          <a:lstStyle/>
          <a:p>
            <a:pPr algn="ctr"/>
            <a:r>
              <a:rPr lang="pt-BR" sz="6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Forte" panose="03060902040502070203" pitchFamily="66" charset="0"/>
              </a:rPr>
              <a:t>Depois eu faço.</a:t>
            </a:r>
            <a:r>
              <a:rPr lang="pt-BR" dirty="0">
                <a:solidFill>
                  <a:prstClr val="black"/>
                </a:solidFill>
              </a:rPr>
              <a:t/>
            </a:r>
            <a:br>
              <a:rPr lang="pt-BR" dirty="0">
                <a:solidFill>
                  <a:prstClr val="black"/>
                </a:solidFill>
              </a:rPr>
            </a:br>
            <a:endParaRPr lang="pt-BR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9304" y="6394409"/>
            <a:ext cx="2222695" cy="463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465057"/>
      </p:ext>
    </p:extLst>
  </p:cSld>
  <p:clrMapOvr>
    <a:masterClrMapping/>
  </p:clrMapOvr>
  <p:transition spd="slow" advTm="9066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25843" y="5115697"/>
            <a:ext cx="10515600" cy="2711072"/>
          </a:xfrm>
        </p:spPr>
        <p:txBody>
          <a:bodyPr>
            <a:normAutofit/>
          </a:bodyPr>
          <a:lstStyle/>
          <a:p>
            <a:pPr algn="ctr"/>
            <a:r>
              <a:rPr lang="pt-BR" sz="6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orte" panose="03060902040502070203" pitchFamily="66" charset="0"/>
              </a:rPr>
              <a:t>Depois eu falo.</a:t>
            </a:r>
            <a:br>
              <a:rPr lang="pt-BR" sz="6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orte" panose="03060902040502070203" pitchFamily="66" charset="0"/>
              </a:rPr>
            </a:br>
            <a:endParaRPr lang="pt-BR" sz="6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Forte" panose="03060902040502070203" pitchFamily="66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9304" y="6394409"/>
            <a:ext cx="2222695" cy="463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350239"/>
      </p:ext>
    </p:extLst>
  </p:cSld>
  <p:clrMapOvr>
    <a:masterClrMapping/>
  </p:clrMapOvr>
  <p:transition spd="slow" advTm="9198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391329"/>
          </a:xfrm>
        </p:spPr>
        <p:txBody>
          <a:bodyPr>
            <a:normAutofit/>
          </a:bodyPr>
          <a:lstStyle/>
          <a:p>
            <a:pPr algn="ctr"/>
            <a:r>
              <a:rPr lang="pt-BR" sz="6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</a:rPr>
              <a:t>Depois eu mudo.</a:t>
            </a:r>
            <a:br>
              <a:rPr lang="pt-BR" sz="6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</a:rPr>
            </a:br>
            <a:endParaRPr lang="pt-BR" sz="6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Forte" panose="03060902040502070203" pitchFamily="66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9304" y="6394409"/>
            <a:ext cx="2222695" cy="463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073276"/>
      </p:ext>
    </p:extLst>
  </p:cSld>
  <p:clrMapOvr>
    <a:masterClrMapping/>
  </p:clrMapOvr>
  <p:transition spd="slow" advTm="774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3620530"/>
          </a:xfrm>
        </p:spPr>
        <p:txBody>
          <a:bodyPr>
            <a:normAutofit fontScale="90000"/>
          </a:bodyPr>
          <a:lstStyle/>
          <a:p>
            <a:pPr algn="ctr"/>
            <a:r>
              <a:rPr lang="pt-BR" dirty="0" smtClean="0"/>
              <a:t/>
            </a:r>
            <a:br>
              <a:rPr lang="pt-BR" dirty="0" smtClean="0"/>
            </a:br>
            <a:r>
              <a:rPr lang="pt-BR" sz="60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Forte" panose="03060902040502070203" pitchFamily="66" charset="0"/>
              </a:rPr>
              <a:t>Deixamos tudo pra Depois, </a:t>
            </a:r>
            <a:br>
              <a:rPr lang="pt-BR" sz="60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Forte" panose="03060902040502070203" pitchFamily="66" charset="0"/>
              </a:rPr>
            </a:br>
            <a:r>
              <a:rPr lang="pt-BR" sz="60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Forte" panose="03060902040502070203" pitchFamily="66" charset="0"/>
              </a:rPr>
              <a:t>como se Depois fosse o melhor.</a:t>
            </a:r>
            <a:br>
              <a:rPr lang="pt-BR" sz="60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Forte" panose="03060902040502070203" pitchFamily="66" charset="0"/>
              </a:rPr>
            </a:br>
            <a:r>
              <a:rPr lang="pt-BR" sz="60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Forte" panose="03060902040502070203" pitchFamily="66" charset="0"/>
              </a:rPr>
              <a:t/>
            </a:r>
            <a:br>
              <a:rPr lang="pt-BR" sz="60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Forte" panose="03060902040502070203" pitchFamily="66" charset="0"/>
              </a:rPr>
            </a:br>
            <a:endParaRPr lang="pt-BR" dirty="0">
              <a:ln w="9525">
                <a:solidFill>
                  <a:srgbClr val="FFFF00"/>
                </a:solidFill>
                <a:prstDash val="solid"/>
              </a:ln>
              <a:latin typeface="Forte" panose="03060902040502070203" pitchFamily="66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9304" y="6394409"/>
            <a:ext cx="2222695" cy="463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567086"/>
      </p:ext>
    </p:extLst>
  </p:cSld>
  <p:clrMapOvr>
    <a:masterClrMapping/>
  </p:clrMapOvr>
  <p:transition spd="slow" advTm="11061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>
                <a:solidFill>
                  <a:prstClr val="black"/>
                </a:solidFill>
              </a:rPr>
              <a:t/>
            </a:r>
            <a:br>
              <a:rPr lang="pt-BR" dirty="0">
                <a:solidFill>
                  <a:prstClr val="black"/>
                </a:solidFill>
              </a:rPr>
            </a:br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308919" y="1114403"/>
            <a:ext cx="774768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6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Forte" panose="03060902040502070203" pitchFamily="66" charset="0"/>
                <a:ea typeface="+mj-ea"/>
                <a:cs typeface="+mj-cs"/>
              </a:rPr>
              <a:t>O que não entendemos é que...</a:t>
            </a:r>
            <a:endParaRPr lang="pt-BR" sz="28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Forte" panose="03060902040502070203" pitchFamily="66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9304" y="6394409"/>
            <a:ext cx="2222695" cy="463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519764"/>
      </p:ext>
    </p:extLst>
  </p:cSld>
  <p:clrMapOvr>
    <a:masterClrMapping/>
  </p:clrMapOvr>
  <p:transition spd="slow" advTm="8745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2582562"/>
          </a:xfrm>
        </p:spPr>
        <p:txBody>
          <a:bodyPr>
            <a:normAutofit/>
          </a:bodyPr>
          <a:lstStyle/>
          <a:p>
            <a:pPr algn="ctr"/>
            <a:r>
              <a:rPr lang="pt-BR" sz="6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orte" panose="03060902040502070203" pitchFamily="66" charset="0"/>
              </a:rPr>
              <a:t>Depois o café esfria,</a:t>
            </a:r>
            <a:br>
              <a:rPr lang="pt-BR" sz="6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orte" panose="03060902040502070203" pitchFamily="66" charset="0"/>
              </a:rPr>
            </a:br>
            <a:endParaRPr lang="pt-BR" sz="6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Forte" panose="03060902040502070203" pitchFamily="66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9304" y="6394409"/>
            <a:ext cx="2222695" cy="463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346235"/>
      </p:ext>
    </p:extLst>
  </p:cSld>
  <p:clrMapOvr>
    <a:masterClrMapping/>
  </p:clrMapOvr>
  <p:transition spd="slow" advTm="8514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1334530"/>
            <a:ext cx="9168714" cy="5066270"/>
          </a:xfrm>
        </p:spPr>
        <p:txBody>
          <a:bodyPr>
            <a:normAutofit/>
          </a:bodyPr>
          <a:lstStyle/>
          <a:p>
            <a:pPr algn="ctr"/>
            <a:r>
              <a:rPr lang="pt-BR" sz="6000" b="1" spc="50" dirty="0">
                <a:ln w="38100">
                  <a:solidFill>
                    <a:srgbClr val="7030A0"/>
                  </a:solidFill>
                </a:ln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orte" panose="03060902040502070203" pitchFamily="66" charset="0"/>
              </a:rPr>
              <a:t>Depois a prioridade muda,</a:t>
            </a:r>
            <a:endParaRPr lang="pt-BR" sz="6600" b="1" spc="50" dirty="0">
              <a:ln w="38100">
                <a:solidFill>
                  <a:srgbClr val="7030A0"/>
                </a:solidFill>
              </a:ln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orte" panose="03060902040502070203" pitchFamily="66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9304" y="6394409"/>
            <a:ext cx="2222695" cy="463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524654"/>
      </p:ext>
    </p:extLst>
  </p:cSld>
  <p:clrMapOvr>
    <a:masterClrMapping/>
  </p:clrMapOvr>
  <p:transition spd="slow" advTm="9172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97708" y="2286000"/>
            <a:ext cx="11994292" cy="4114800"/>
          </a:xfrm>
        </p:spPr>
        <p:txBody>
          <a:bodyPr/>
          <a:lstStyle/>
          <a:p>
            <a:pPr algn="ctr"/>
            <a:r>
              <a:rPr lang="pt-BR" sz="6000" b="1" dirty="0">
                <a:ln w="6600">
                  <a:solidFill>
                    <a:srgbClr val="FFFF00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</a:rPr>
              <a:t>Depois o encanto se perde,</a:t>
            </a:r>
            <a:r>
              <a:rPr lang="pt-BR" sz="4000" b="1" dirty="0">
                <a:ln w="6600">
                  <a:solidFill>
                    <a:srgbClr val="FFFF00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/>
            </a:r>
            <a:br>
              <a:rPr lang="pt-BR" sz="4000" b="1" dirty="0">
                <a:ln w="6600">
                  <a:solidFill>
                    <a:srgbClr val="FFFF00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endParaRPr lang="pt-BR" b="1" dirty="0">
              <a:ln w="6600">
                <a:solidFill>
                  <a:srgbClr val="FFFF00"/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9304" y="6394409"/>
            <a:ext cx="2222695" cy="463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863438"/>
      </p:ext>
    </p:extLst>
  </p:cSld>
  <p:clrMapOvr>
    <a:masterClrMapping/>
  </p:clrMapOvr>
  <p:transition spd="slow" advTm="8868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33633" y="1244185"/>
            <a:ext cx="11463626" cy="2743200"/>
          </a:xfrm>
        </p:spPr>
        <p:txBody>
          <a:bodyPr>
            <a:normAutofit/>
          </a:bodyPr>
          <a:lstStyle/>
          <a:p>
            <a:pPr algn="ctr"/>
            <a:r>
              <a:rPr lang="pt-BR" sz="6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</a:rPr>
              <a:t>Depois o cedo fica tarde,</a:t>
            </a:r>
            <a:br>
              <a:rPr lang="pt-BR" sz="6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</a:rPr>
            </a:br>
            <a:endParaRPr lang="pt-BR" sz="6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Forte" panose="03060902040502070203" pitchFamily="66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9304" y="6394409"/>
            <a:ext cx="2222695" cy="463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164647"/>
      </p:ext>
    </p:extLst>
  </p:cSld>
  <p:clrMapOvr>
    <a:masterClrMapping/>
  </p:clrMapOvr>
  <p:transition spd="slow" advTm="8992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3462727"/>
            <a:ext cx="12191999" cy="3537679"/>
          </a:xfrm>
        </p:spPr>
        <p:txBody>
          <a:bodyPr>
            <a:normAutofit/>
          </a:bodyPr>
          <a:lstStyle/>
          <a:p>
            <a:pPr algn="ctr"/>
            <a:r>
              <a:rPr lang="pt-BR" sz="6000" b="1" dirty="0">
                <a:ln w="6600">
                  <a:solidFill>
                    <a:srgbClr val="FFFF00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</a:rPr>
              <a:t>Depois a saudade passa,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9304" y="6394409"/>
            <a:ext cx="2222695" cy="463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187487"/>
      </p:ext>
    </p:extLst>
  </p:cSld>
  <p:clrMapOvr>
    <a:masterClrMapping/>
  </p:clrMapOvr>
  <p:transition spd="slow" advTm="8711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104930" y="365125"/>
            <a:ext cx="10628026" cy="5996486"/>
          </a:xfrm>
        </p:spPr>
        <p:txBody>
          <a:bodyPr/>
          <a:lstStyle/>
          <a:p>
            <a:pPr algn="ctr"/>
            <a:r>
              <a:rPr lang="pt-BR" sz="6000" b="1" dirty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</a:rPr>
              <a:t>Depois tanta coisa muda,</a:t>
            </a:r>
            <a:r>
              <a:rPr lang="pt-BR" dirty="0">
                <a:solidFill>
                  <a:prstClr val="black"/>
                </a:solidFill>
              </a:rPr>
              <a:t/>
            </a:r>
            <a:br>
              <a:rPr lang="pt-BR" dirty="0">
                <a:solidFill>
                  <a:prstClr val="black"/>
                </a:solidFill>
              </a:rPr>
            </a:br>
            <a:endParaRPr lang="pt-BR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9304" y="6394409"/>
            <a:ext cx="2222695" cy="463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629549"/>
      </p:ext>
    </p:extLst>
  </p:cSld>
  <p:clrMapOvr>
    <a:masterClrMapping/>
  </p:clrMapOvr>
  <p:transition spd="slow" advTm="8937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>
                <a:solidFill>
                  <a:prstClr val="black"/>
                </a:solidFill>
              </a:rPr>
              <a:t/>
            </a:r>
            <a:br>
              <a:rPr lang="pt-BR" dirty="0">
                <a:solidFill>
                  <a:prstClr val="black"/>
                </a:solidFill>
              </a:rPr>
            </a:br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389744" y="5055318"/>
            <a:ext cx="1109771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6000" b="1" dirty="0">
                <a:ln w="6600">
                  <a:solidFill>
                    <a:srgbClr val="7030A0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ea typeface="+mj-ea"/>
                <a:cs typeface="+mj-cs"/>
              </a:rPr>
              <a:t>Depois os filhos crescem,</a:t>
            </a:r>
            <a:endParaRPr lang="pt-BR" sz="2800" b="1" dirty="0">
              <a:ln w="6600">
                <a:solidFill>
                  <a:srgbClr val="7030A0"/>
                </a:solidFill>
                <a:prstDash val="solid"/>
              </a:ln>
              <a:solidFill>
                <a:srgbClr val="00206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Forte" panose="03060902040502070203" pitchFamily="66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9304" y="6394409"/>
            <a:ext cx="2222695" cy="463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450782"/>
      </p:ext>
    </p:extLst>
  </p:cSld>
  <p:clrMapOvr>
    <a:masterClrMapping/>
  </p:clrMapOvr>
  <p:transition spd="slow" advTm="9203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14597" y="1166921"/>
            <a:ext cx="11167672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6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Forte" panose="03060902040502070203" pitchFamily="66" charset="0"/>
                <a:ea typeface="+mj-ea"/>
                <a:cs typeface="+mj-cs"/>
              </a:rPr>
              <a:t>Depois a gente envelhece,</a:t>
            </a:r>
            <a:r>
              <a:rPr lang="pt-BR" sz="4400" dirty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/>
            </a:r>
            <a:br>
              <a:rPr lang="pt-BR" sz="4400" dirty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</a:br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9304" y="6394409"/>
            <a:ext cx="2222695" cy="463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579694"/>
      </p:ext>
    </p:extLst>
  </p:cSld>
  <p:clrMapOvr>
    <a:masterClrMapping/>
  </p:clrMapOvr>
  <p:transition spd="slow" advTm="7945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338465" y="4179944"/>
            <a:ext cx="809468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6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ea typeface="+mj-ea"/>
                <a:cs typeface="+mj-cs"/>
              </a:rPr>
              <a:t>Depois o dia anoitece,</a:t>
            </a:r>
            <a:br>
              <a:rPr lang="pt-BR" sz="6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ea typeface="+mj-ea"/>
                <a:cs typeface="+mj-cs"/>
              </a:rPr>
            </a:b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Forte" panose="03060902040502070203" pitchFamily="66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9304" y="6394409"/>
            <a:ext cx="2222695" cy="463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415007"/>
      </p:ext>
    </p:extLst>
  </p:cSld>
  <p:clrMapOvr>
    <a:masterClrMapping/>
  </p:clrMapOvr>
  <p:transition spd="slow" advTm="9074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731741" y="365125"/>
            <a:ext cx="8303739" cy="6492875"/>
          </a:xfrm>
        </p:spPr>
        <p:txBody>
          <a:bodyPr>
            <a:normAutofit/>
          </a:bodyPr>
          <a:lstStyle/>
          <a:p>
            <a:pPr algn="ctr"/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sz="6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</a:rPr>
              <a:t>Depois a vida acaba.</a:t>
            </a:r>
            <a:br>
              <a:rPr lang="pt-BR" sz="6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</a:rPr>
            </a:br>
            <a:r>
              <a:rPr lang="pt-BR" dirty="0" smtClean="0"/>
              <a:t/>
            </a:r>
            <a:br>
              <a:rPr lang="pt-BR" dirty="0" smtClean="0"/>
            </a:br>
            <a:endParaRPr lang="pt-BR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9304" y="6394409"/>
            <a:ext cx="2222695" cy="463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630347"/>
      </p:ext>
    </p:extLst>
  </p:cSld>
  <p:clrMapOvr>
    <a:masterClrMapping/>
  </p:clrMapOvr>
  <p:transition spd="slow" advTm="8837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365126"/>
            <a:ext cx="10747948" cy="5795832"/>
          </a:xfrm>
        </p:spPr>
        <p:txBody>
          <a:bodyPr>
            <a:normAutofit/>
          </a:bodyPr>
          <a:lstStyle/>
          <a:p>
            <a:pPr algn="ctr"/>
            <a:r>
              <a:rPr lang="pt-BR" sz="6000" b="1" dirty="0" smtClean="0">
                <a:ln w="660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</a:rPr>
              <a:t>Não deixe nada pra depois, </a:t>
            </a:r>
            <a:br>
              <a:rPr lang="pt-BR" sz="6000" b="1" dirty="0" smtClean="0">
                <a:ln w="660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</a:rPr>
            </a:br>
            <a:r>
              <a:rPr lang="pt-BR" sz="6000" b="1" dirty="0" smtClean="0">
                <a:ln w="660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</a:rPr>
              <a:t>porque na espera do depois,</a:t>
            </a:r>
            <a:endParaRPr lang="pt-BR" sz="6000" b="1" dirty="0">
              <a:ln w="6600">
                <a:solidFill>
                  <a:srgbClr val="C0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Forte" panose="03060902040502070203" pitchFamily="66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9304" y="6394409"/>
            <a:ext cx="2222695" cy="463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605769"/>
      </p:ext>
    </p:extLst>
  </p:cSld>
  <p:clrMapOvr>
    <a:masterClrMapping/>
  </p:clrMapOvr>
  <p:transition spd="slow" advTm="8876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380115"/>
            <a:ext cx="12192000" cy="3442377"/>
          </a:xfrm>
        </p:spPr>
        <p:txBody>
          <a:bodyPr>
            <a:normAutofit/>
          </a:bodyPr>
          <a:lstStyle/>
          <a:p>
            <a:pPr algn="ctr"/>
            <a:r>
              <a:rPr lang="pt-BR" sz="60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Forte" panose="03060902040502070203" pitchFamily="66" charset="0"/>
              </a:rPr>
              <a:t>você pode perder os </a:t>
            </a:r>
            <a:br>
              <a:rPr lang="pt-BR" sz="60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Forte" panose="03060902040502070203" pitchFamily="66" charset="0"/>
              </a:rPr>
            </a:br>
            <a:r>
              <a:rPr lang="pt-BR" sz="60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Forte" panose="03060902040502070203" pitchFamily="66" charset="0"/>
              </a:rPr>
              <a:t>melhores momentos, </a:t>
            </a:r>
            <a:br>
              <a:rPr lang="pt-BR" sz="60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Forte" panose="03060902040502070203" pitchFamily="66" charset="0"/>
              </a:rPr>
            </a:br>
            <a:r>
              <a:rPr lang="pt-BR" sz="60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Forte" panose="03060902040502070203" pitchFamily="66" charset="0"/>
              </a:rPr>
              <a:t>as melhores experiências, </a:t>
            </a:r>
            <a:endParaRPr lang="pt-BR" sz="6000" b="1" dirty="0">
              <a:ln w="9525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Forte" panose="03060902040502070203" pitchFamily="66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9304" y="6394409"/>
            <a:ext cx="2222695" cy="463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545031"/>
      </p:ext>
    </p:extLst>
  </p:cSld>
  <p:clrMapOvr>
    <a:masterClrMapping/>
  </p:clrMapOvr>
  <p:transition spd="slow" advTm="11231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365125"/>
            <a:ext cx="7272997" cy="5166245"/>
          </a:xfrm>
        </p:spPr>
        <p:txBody>
          <a:bodyPr>
            <a:normAutofit/>
          </a:bodyPr>
          <a:lstStyle/>
          <a:p>
            <a:pPr algn="ctr"/>
            <a:r>
              <a:rPr lang="pt-BR" sz="6000" b="1" spc="50" dirty="0" smtClean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</a:rPr>
              <a:t>os melhores amigos, </a:t>
            </a:r>
            <a:br>
              <a:rPr lang="pt-BR" sz="6000" b="1" spc="50" dirty="0" smtClean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</a:rPr>
            </a:br>
            <a:r>
              <a:rPr lang="pt-BR" sz="6000" b="1" spc="50" dirty="0" smtClean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</a:rPr>
              <a:t>os maiores amores, </a:t>
            </a:r>
            <a:br>
              <a:rPr lang="pt-BR" sz="6000" b="1" spc="50" dirty="0" smtClean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</a:rPr>
            </a:br>
            <a:r>
              <a:rPr lang="pt-BR" sz="6000" b="1" spc="50" dirty="0" smtClean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</a:rPr>
              <a:t>e todas as bênçãos </a:t>
            </a:r>
            <a:br>
              <a:rPr lang="pt-BR" sz="6000" b="1" spc="50" dirty="0" smtClean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</a:rPr>
            </a:br>
            <a:r>
              <a:rPr lang="pt-BR" sz="6000" b="1" spc="50" dirty="0" smtClean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</a:rPr>
              <a:t>que Deus </a:t>
            </a:r>
            <a:br>
              <a:rPr lang="pt-BR" sz="6000" b="1" spc="50" dirty="0" smtClean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</a:rPr>
            </a:br>
            <a:r>
              <a:rPr lang="pt-BR" sz="6000" b="1" spc="50" dirty="0" smtClean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</a:rPr>
              <a:t>tem pra você.</a:t>
            </a:r>
            <a:r>
              <a:rPr lang="pt-BR" b="1" spc="50" dirty="0" smtClean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/>
            </a:r>
            <a:br>
              <a:rPr lang="pt-BR" b="1" spc="50" dirty="0" smtClean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endParaRPr lang="pt-BR" b="1" spc="50" dirty="0">
              <a:ln w="9525" cmpd="sng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9304" y="6394409"/>
            <a:ext cx="2222695" cy="463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529715"/>
      </p:ext>
    </p:extLst>
  </p:cSld>
  <p:clrMapOvr>
    <a:masterClrMapping/>
  </p:clrMapOvr>
  <p:transition spd="slow" advTm="11069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98161" y="1114633"/>
            <a:ext cx="10515600" cy="6401435"/>
          </a:xfrm>
        </p:spPr>
        <p:txBody>
          <a:bodyPr/>
          <a:lstStyle/>
          <a:p>
            <a:pPr algn="ctr"/>
            <a:r>
              <a:rPr lang="pt-BR" sz="6000" b="1" spc="50" dirty="0" smtClean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</a:rPr>
              <a:t>Lembre-se que o depois </a:t>
            </a:r>
            <a:br>
              <a:rPr lang="pt-BR" sz="6000" b="1" spc="50" dirty="0" smtClean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</a:rPr>
            </a:br>
            <a:r>
              <a:rPr lang="pt-BR" sz="6000" b="1" spc="50" dirty="0" smtClean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</a:rPr>
              <a:t>pode ser tarde demais.</a:t>
            </a:r>
            <a:r>
              <a:rPr lang="pt-BR" b="1" spc="50" dirty="0" smtClean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/>
            </a:r>
            <a:br>
              <a:rPr lang="pt-BR" b="1" spc="50" dirty="0" smtClean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endParaRPr lang="pt-BR" b="1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206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9304" y="6394409"/>
            <a:ext cx="2222695" cy="463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241263"/>
      </p:ext>
    </p:extLst>
  </p:cSld>
  <p:clrMapOvr>
    <a:masterClrMapping/>
  </p:clrMapOvr>
  <p:transition spd="slow" advTm="10744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522688" y="365126"/>
            <a:ext cx="8669312" cy="3592278"/>
          </a:xfrm>
        </p:spPr>
        <p:txBody>
          <a:bodyPr>
            <a:normAutofit fontScale="90000"/>
          </a:bodyPr>
          <a:lstStyle/>
          <a:p>
            <a:pPr algn="ctr"/>
            <a:r>
              <a:rPr lang="pt-BR" dirty="0" smtClean="0"/>
              <a:t/>
            </a:r>
            <a:br>
              <a:rPr lang="pt-BR" dirty="0" smtClean="0"/>
            </a:br>
            <a:r>
              <a:rPr lang="pt-BR" sz="6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Forte" panose="03060902040502070203" pitchFamily="66" charset="0"/>
              </a:rPr>
              <a:t>O dia é </a:t>
            </a:r>
            <a:br>
              <a:rPr lang="pt-BR" sz="6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Forte" panose="03060902040502070203" pitchFamily="66" charset="0"/>
              </a:rPr>
            </a:br>
            <a:r>
              <a:rPr lang="pt-BR" sz="13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Forte" panose="03060902040502070203" pitchFamily="66" charset="0"/>
              </a:rPr>
              <a:t>HOJE.</a:t>
            </a:r>
            <a:br>
              <a:rPr lang="pt-BR" sz="13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Forte" panose="03060902040502070203" pitchFamily="66" charset="0"/>
              </a:rPr>
            </a:br>
            <a:endParaRPr lang="pt-BR" sz="6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Forte" panose="03060902040502070203" pitchFamily="66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9304" y="6394409"/>
            <a:ext cx="2222695" cy="463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191738"/>
      </p:ext>
    </p:extLst>
  </p:cSld>
  <p:clrMapOvr>
    <a:masterClrMapping/>
  </p:clrMapOvr>
  <p:transition spd="slow" advTm="8994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216410"/>
            <a:ext cx="12192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cs typeface="Arial" panose="020B0604020202020204" pitchFamily="34" charset="0"/>
              </a:rPr>
              <a:t>Texto</a:t>
            </a: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cs typeface="Arial" panose="020B0604020202020204" pitchFamily="34" charset="0"/>
              </a:rPr>
              <a:t>: Desconheço autoria </a:t>
            </a:r>
          </a:p>
          <a:p>
            <a:pPr algn="ctr"/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cs typeface="Arial" panose="020B0604020202020204" pitchFamily="34" charset="0"/>
              </a:rPr>
              <a:t>Imagens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cs typeface="Arial" panose="020B0604020202020204" pitchFamily="34" charset="0"/>
              </a:rPr>
              <a:t>: </a:t>
            </a: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cs typeface="Arial" panose="020B0604020202020204" pitchFamily="34" charset="0"/>
              </a:rPr>
              <a:t>Praias do Brasil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Forte" panose="03060902040502070203" pitchFamily="66" charset="0"/>
              <a:cs typeface="Arial" panose="020B0604020202020204" pitchFamily="34" charset="0"/>
            </a:endParaRPr>
          </a:p>
          <a:p>
            <a:pPr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cs typeface="Arial" panose="020B0604020202020204" pitchFamily="34" charset="0"/>
              </a:rPr>
              <a:t>Música</a:t>
            </a: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cs typeface="Arial" panose="020B0604020202020204" pitchFamily="34" charset="0"/>
              </a:rPr>
              <a:t>: Paul </a:t>
            </a:r>
            <a:r>
              <a:rPr lang="pt-BR" sz="36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cs typeface="Arial" panose="020B0604020202020204" pitchFamily="34" charset="0"/>
              </a:rPr>
              <a:t>Mauriat</a:t>
            </a: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cs typeface="Arial" panose="020B0604020202020204" pitchFamily="34" charset="0"/>
              </a:rPr>
              <a:t> – </a:t>
            </a:r>
            <a:r>
              <a:rPr lang="pt-BR" sz="36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cs typeface="Arial" panose="020B0604020202020204" pitchFamily="34" charset="0"/>
              </a:rPr>
              <a:t>Je</a:t>
            </a: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cs typeface="Arial" panose="020B0604020202020204" pitchFamily="34" charset="0"/>
              </a:rPr>
              <a:t> t’</a:t>
            </a:r>
            <a:r>
              <a:rPr lang="pt-BR" sz="36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cs typeface="Arial" panose="020B0604020202020204" pitchFamily="34" charset="0"/>
              </a:rPr>
              <a:t>aime</a:t>
            </a: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cs typeface="Arial" panose="020B0604020202020204" pitchFamily="34" charset="0"/>
              </a:rPr>
              <a:t> moi non plus.wav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Forte" panose="03060902040502070203" pitchFamily="66" charset="0"/>
              <a:cs typeface="Arial" panose="020B0604020202020204" pitchFamily="34" charset="0"/>
            </a:endParaRPr>
          </a:p>
          <a:p>
            <a:pPr algn="ctr"/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cs typeface="Arial" panose="020B0604020202020204" pitchFamily="34" charset="0"/>
              </a:rPr>
              <a:t>Contato: reinaldogp2000@yahoo.com.br</a:t>
            </a:r>
          </a:p>
          <a:p>
            <a:pPr algn="ctr"/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cs typeface="Arial" panose="020B0604020202020204" pitchFamily="34" charset="0"/>
              </a:rPr>
              <a:t>Formatação: </a:t>
            </a:r>
            <a:r>
              <a:rPr lang="pt-BR" sz="36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cs typeface="Arial" panose="020B0604020202020204" pitchFamily="34" charset="0"/>
              </a:rPr>
              <a:t>Reinaldoslides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Forte" panose="03060902040502070203" pitchFamily="66" charset="0"/>
              <a:cs typeface="Arial" panose="020B0604020202020204" pitchFamily="34" charset="0"/>
            </a:endParaRPr>
          </a:p>
          <a:p>
            <a:pPr algn="ctr"/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cs typeface="Arial" panose="020B0604020202020204" pitchFamily="34" charset="0"/>
              </a:rPr>
              <a:t>Divulgação: </a:t>
            </a:r>
            <a:r>
              <a:rPr lang="pt-BR" sz="36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cs typeface="Arial" panose="020B0604020202020204" pitchFamily="34" charset="0"/>
              </a:rPr>
              <a:t>www.sergrasan.com</a:t>
            </a:r>
            <a:endParaRPr lang="pt-BR" sz="3600" b="1" i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Forte" panose="03060902040502070203" pitchFamily="66" charset="0"/>
              <a:cs typeface="Arial" panose="020B0604020202020204" pitchFamily="34" charset="0"/>
            </a:endParaRPr>
          </a:p>
          <a:p>
            <a:pPr algn="ctr"/>
            <a:r>
              <a:rPr lang="pt-BR" sz="36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cs typeface="Arial" panose="020B0604020202020204" pitchFamily="34" charset="0"/>
              </a:rPr>
              <a:t>Campinas</a:t>
            </a:r>
            <a:r>
              <a:rPr lang="pt-BR" sz="36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cs typeface="Arial" panose="020B0604020202020204" pitchFamily="34" charset="0"/>
              </a:rPr>
              <a:t>,  18 </a:t>
            </a:r>
            <a:r>
              <a:rPr lang="pt-BR" sz="36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cs typeface="Arial" panose="020B0604020202020204" pitchFamily="34" charset="0"/>
              </a:rPr>
              <a:t>de março de </a:t>
            </a:r>
            <a:r>
              <a:rPr lang="pt-BR" sz="36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cs typeface="Arial" panose="020B0604020202020204" pitchFamily="34" charset="0"/>
              </a:rPr>
              <a:t>2020</a:t>
            </a:r>
            <a:endParaRPr lang="pt-BR" sz="3600" b="1" i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Forte" panose="03060902040502070203" pitchFamily="66" charset="0"/>
              <a:cs typeface="Arial" panose="020B0604020202020204" pitchFamily="34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5965996" y="3244334"/>
            <a:ext cx="2600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cs typeface="Arial" panose="020B0604020202020204" pitchFamily="34" charset="0"/>
              </a:rPr>
              <a:t>r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Forte" panose="03060902040502070203" pitchFamily="66" charset="0"/>
              <a:cs typeface="Arial" panose="020B0604020202020204" pitchFamily="34" charset="0"/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3299254" y="3484606"/>
            <a:ext cx="5774407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99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F </a:t>
            </a:r>
            <a:r>
              <a:rPr lang="pt-BR" sz="199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I M</a:t>
            </a:r>
            <a:endParaRPr lang="pt-BR" sz="115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1892740"/>
      </p:ext>
    </p:extLst>
  </p:cSld>
  <p:clrMapOvr>
    <a:masterClrMapping/>
  </p:clrMapOvr>
  <p:transition spd="slow" advTm="26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872</TotalTime>
  <Words>134</Words>
  <Application>Microsoft Office PowerPoint</Application>
  <PresentationFormat>Widescreen</PresentationFormat>
  <Paragraphs>34</Paragraphs>
  <Slides>24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24</vt:i4>
      </vt:variant>
    </vt:vector>
  </HeadingPairs>
  <TitlesOfParts>
    <vt:vector size="30" baseType="lpstr">
      <vt:lpstr>Algerian</vt:lpstr>
      <vt:lpstr>Arial</vt:lpstr>
      <vt:lpstr>Calibri</vt:lpstr>
      <vt:lpstr>Calibri Light</vt:lpstr>
      <vt:lpstr>Forte</vt:lpstr>
      <vt:lpstr>Tema do Office</vt:lpstr>
      <vt:lpstr>DEPOiS</vt:lpstr>
      <vt:lpstr>Porque deixamos tudo pra DEPOiS ?</vt:lpstr>
      <vt:lpstr>Depois eu ligo.</vt:lpstr>
      <vt:lpstr>Depois eu faço. </vt:lpstr>
      <vt:lpstr>Depois eu falo. </vt:lpstr>
      <vt:lpstr>Depois eu mudo. </vt:lpstr>
      <vt:lpstr> Deixamos tudo pra Depois,  como se Depois fosse o melhor.  </vt:lpstr>
      <vt:lpstr> </vt:lpstr>
      <vt:lpstr>Depois o café esfria, </vt:lpstr>
      <vt:lpstr>Depois a prioridade muda,</vt:lpstr>
      <vt:lpstr>Depois o encanto se perde, </vt:lpstr>
      <vt:lpstr>Depois o cedo fica tarde, </vt:lpstr>
      <vt:lpstr>Depois a saudade passa,</vt:lpstr>
      <vt:lpstr>Depois tanta coisa muda, </vt:lpstr>
      <vt:lpstr> </vt:lpstr>
      <vt:lpstr>Apresentação do PowerPoint</vt:lpstr>
      <vt:lpstr>Apresentação do PowerPoint</vt:lpstr>
      <vt:lpstr>   Depois a vida acaba.  </vt:lpstr>
      <vt:lpstr>Não deixe nada pra depois,  porque na espera do depois,</vt:lpstr>
      <vt:lpstr>você pode perder os  melhores momentos,  as melhores experiências, </vt:lpstr>
      <vt:lpstr>os melhores amigos,  os maiores amores,  e todas as bênçãos  que Deus  tem pra você. </vt:lpstr>
      <vt:lpstr>Lembre-se que o depois  pode ser tarde demais. </vt:lpstr>
      <vt:lpstr> O dia é  HOJE. 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DEPOIS</dc:title>
  <dc:creator>Reinaldo</dc:creator>
  <cp:lastModifiedBy>Reinaldo</cp:lastModifiedBy>
  <cp:revision>30</cp:revision>
  <dcterms:created xsi:type="dcterms:W3CDTF">2020-01-21T16:00:56Z</dcterms:created>
  <dcterms:modified xsi:type="dcterms:W3CDTF">2020-03-19T03:03:37Z</dcterms:modified>
</cp:coreProperties>
</file>