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86" r:id="rId3"/>
    <p:sldId id="256" r:id="rId4"/>
    <p:sldId id="284" r:id="rId5"/>
    <p:sldId id="258" r:id="rId6"/>
    <p:sldId id="285" r:id="rId7"/>
    <p:sldId id="259" r:id="rId8"/>
    <p:sldId id="260" r:id="rId9"/>
    <p:sldId id="283" r:id="rId10"/>
    <p:sldId id="262" r:id="rId11"/>
    <p:sldId id="261" r:id="rId12"/>
    <p:sldId id="263" r:id="rId13"/>
    <p:sldId id="282" r:id="rId14"/>
    <p:sldId id="280" r:id="rId15"/>
    <p:sldId id="265" r:id="rId16"/>
    <p:sldId id="268" r:id="rId17"/>
    <p:sldId id="276" r:id="rId18"/>
    <p:sldId id="266" r:id="rId19"/>
    <p:sldId id="272" r:id="rId20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86" d="100"/>
          <a:sy n="86" d="100"/>
        </p:scale>
        <p:origin x="17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EFB35-09FA-4D8B-B1D9-AE0C604AD38D}" type="datetimeFigureOut">
              <a:rPr lang="pt-BR" smtClean="0"/>
              <a:t>27/06/2020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7AF42-470E-4CF3-9A33-A435BC53683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60688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00"/>
    </mc:Choice>
    <mc:Fallback xmlns="">
      <p:transition advTm="3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EFB35-09FA-4D8B-B1D9-AE0C604AD38D}" type="datetimeFigureOut">
              <a:rPr lang="pt-BR" smtClean="0"/>
              <a:t>27/06/2020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7AF42-470E-4CF3-9A33-A435BC53683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93597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00"/>
    </mc:Choice>
    <mc:Fallback xmlns="">
      <p:transition advTm="3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EFB35-09FA-4D8B-B1D9-AE0C604AD38D}" type="datetimeFigureOut">
              <a:rPr lang="pt-BR" smtClean="0"/>
              <a:t>27/06/2020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7AF42-470E-4CF3-9A33-A435BC53683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99643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00"/>
    </mc:Choice>
    <mc:Fallback xmlns="">
      <p:transition advTm="3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EFB35-09FA-4D8B-B1D9-AE0C604AD38D}" type="datetimeFigureOut">
              <a:rPr lang="pt-BR" smtClean="0"/>
              <a:t>27/06/2020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7AF42-470E-4CF3-9A33-A435BC53683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41959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00"/>
    </mc:Choice>
    <mc:Fallback xmlns="">
      <p:transition advTm="3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EFB35-09FA-4D8B-B1D9-AE0C604AD38D}" type="datetimeFigureOut">
              <a:rPr lang="pt-BR" smtClean="0"/>
              <a:t>27/06/2020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7AF42-470E-4CF3-9A33-A435BC53683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70713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00"/>
    </mc:Choice>
    <mc:Fallback xmlns="">
      <p:transition advTm="3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EFB35-09FA-4D8B-B1D9-AE0C604AD38D}" type="datetimeFigureOut">
              <a:rPr lang="pt-BR" smtClean="0"/>
              <a:t>27/06/2020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7AF42-470E-4CF3-9A33-A435BC53683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47336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00"/>
    </mc:Choice>
    <mc:Fallback xmlns="">
      <p:transition advTm="3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EFB35-09FA-4D8B-B1D9-AE0C604AD38D}" type="datetimeFigureOut">
              <a:rPr lang="pt-BR" smtClean="0"/>
              <a:t>27/06/2020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7AF42-470E-4CF3-9A33-A435BC53683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35884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00"/>
    </mc:Choice>
    <mc:Fallback xmlns="">
      <p:transition advTm="3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EFB35-09FA-4D8B-B1D9-AE0C604AD38D}" type="datetimeFigureOut">
              <a:rPr lang="pt-BR" smtClean="0"/>
              <a:t>27/06/2020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7AF42-470E-4CF3-9A33-A435BC53683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93829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00"/>
    </mc:Choice>
    <mc:Fallback xmlns="">
      <p:transition advTm="3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EFB35-09FA-4D8B-B1D9-AE0C604AD38D}" type="datetimeFigureOut">
              <a:rPr lang="pt-BR" smtClean="0"/>
              <a:t>27/06/2020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7AF42-470E-4CF3-9A33-A435BC53683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2500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00"/>
    </mc:Choice>
    <mc:Fallback xmlns="">
      <p:transition advTm="3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EFB35-09FA-4D8B-B1D9-AE0C604AD38D}" type="datetimeFigureOut">
              <a:rPr lang="pt-BR" smtClean="0"/>
              <a:t>27/06/2020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7AF42-470E-4CF3-9A33-A435BC53683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68729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00"/>
    </mc:Choice>
    <mc:Fallback xmlns="">
      <p:transition advTm="3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EFB35-09FA-4D8B-B1D9-AE0C604AD38D}" type="datetimeFigureOut">
              <a:rPr lang="pt-BR" smtClean="0"/>
              <a:t>27/06/2020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07AF42-470E-4CF3-9A33-A435BC53683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33466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00"/>
    </mc:Choice>
    <mc:Fallback xmlns="">
      <p:transition advTm="3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6EFB35-09FA-4D8B-B1D9-AE0C604AD38D}" type="datetimeFigureOut">
              <a:rPr lang="pt-BR" smtClean="0"/>
              <a:t>27/06/2020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07AF42-470E-4CF3-9A33-A435BC53683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254241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p14:dur="10" advTm="3000"/>
    </mc:Choice>
    <mc:Fallback xmlns="">
      <p:transition advTm="3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 rot="20212966">
            <a:off x="2736326" y="2516148"/>
            <a:ext cx="6651443" cy="1823388"/>
          </a:xfrm>
          <a:prstGeom prst="rect">
            <a:avLst/>
          </a:prstGeom>
        </p:spPr>
        <p:txBody>
          <a:bodyPr wrap="square">
            <a:prstTxWarp prst="textFadeLeft">
              <a:avLst/>
            </a:prstTxWarp>
            <a:spAutoFit/>
          </a:bodyPr>
          <a:lstStyle/>
          <a:p>
            <a:pPr lvl="0" algn="ctr">
              <a:lnSpc>
                <a:spcPct val="107000"/>
              </a:lnSpc>
              <a:spcAft>
                <a:spcPts val="0"/>
              </a:spcAft>
            </a:pPr>
            <a:r>
              <a:rPr lang="pt-BR" sz="6600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Perseverança</a:t>
            </a:r>
            <a:endParaRPr lang="pt-BR" sz="3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03" y="6548484"/>
            <a:ext cx="1802872" cy="309516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7699022" y="-609600"/>
            <a:ext cx="399626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  <a:t>LIQUE O SOM</a:t>
            </a:r>
            <a:endParaRPr lang="pt-BR" sz="40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7047571" y="6184262"/>
            <a:ext cx="46477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  <a:t>A</a:t>
            </a:r>
            <a:r>
              <a:rPr lang="pt-BR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</a:rPr>
              <a:t>UTOMATICA</a:t>
            </a:r>
            <a:endParaRPr lang="pt-BR" sz="40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</a:endParaRPr>
          </a:p>
        </p:txBody>
      </p:sp>
      <p:pic>
        <p:nvPicPr>
          <p:cNvPr id="7" name="Billy Vaughn - Red Sails in the Sunset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035826" y="639844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6015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17610"/>
    </mc:Choice>
    <mc:Fallback>
      <p:transition advTm="176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21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" grpId="0"/>
      <p:bldP spid="4" grpId="0"/>
      <p:bldP spid="5" grpId="0"/>
    </p:bldLst>
  </p:timing>
  <p:extLst>
    <p:ext uri="{E180D4A7-C9FB-4DFB-919C-405C955672EB}">
      <p14:showEvtLst xmlns:p14="http://schemas.microsoft.com/office/powerpoint/2010/main">
        <p14:playEvt time="10003" objId="7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3048000" y="2921810"/>
            <a:ext cx="6096000" cy="99379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107000"/>
              </a:lnSpc>
              <a:spcAft>
                <a:spcPts val="0"/>
              </a:spcAft>
            </a:pPr>
            <a:r>
              <a:rPr lang="pt-BR" sz="2800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Jogo a minha rede no mar da vida e às vezes, </a:t>
            </a:r>
            <a:endParaRPr lang="pt-BR" sz="11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89128" y="6548484"/>
            <a:ext cx="1802872" cy="309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87856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9913"/>
    </mc:Choice>
    <mc:Fallback>
      <p:transition advTm="991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/>
          <p:nvPr/>
        </p:nvSpPr>
        <p:spPr>
          <a:xfrm>
            <a:off x="2564780" y="2921810"/>
            <a:ext cx="6579220" cy="993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0"/>
              </a:spcAft>
            </a:pPr>
            <a:r>
              <a:rPr lang="pt-BR" sz="2800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quando a recolho, descubro que ela retorna vazia. </a:t>
            </a:r>
            <a:endParaRPr lang="pt-BR" sz="11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89128" y="6548484"/>
            <a:ext cx="1802872" cy="309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4400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11345"/>
    </mc:Choice>
    <mc:Fallback>
      <p:transition advTm="1134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048000" y="2921810"/>
            <a:ext cx="6096000" cy="145482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107000"/>
              </a:lnSpc>
              <a:spcAft>
                <a:spcPts val="0"/>
              </a:spcAft>
            </a:pPr>
            <a:r>
              <a:rPr lang="pt-BR" sz="2800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Não há como não me entristecer e não há como desistir. </a:t>
            </a:r>
            <a:endParaRPr lang="pt-BR" sz="11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89128" y="6548484"/>
            <a:ext cx="1802872" cy="309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56107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11199"/>
    </mc:Choice>
    <mc:Fallback>
      <p:transition advTm="111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048000" y="2921810"/>
            <a:ext cx="6096000" cy="99379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107000"/>
              </a:lnSpc>
              <a:spcAft>
                <a:spcPts val="0"/>
              </a:spcAft>
            </a:pPr>
            <a:r>
              <a:rPr lang="pt-BR" sz="2800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Deixo a lágrima correr, vinda das ondas que me renovam, </a:t>
            </a:r>
            <a:endParaRPr lang="pt-BR" sz="11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89128" y="6548484"/>
            <a:ext cx="1802872" cy="309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56134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10888"/>
    </mc:Choice>
    <mc:Fallback>
      <p:transition advTm="1088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048000" y="2921810"/>
            <a:ext cx="6096000" cy="99379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107000"/>
              </a:lnSpc>
              <a:spcAft>
                <a:spcPts val="0"/>
              </a:spcAft>
            </a:pPr>
            <a:r>
              <a:rPr lang="pt-BR" sz="2800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 dentro, em silêncio: dor que não verte, envenena. </a:t>
            </a:r>
            <a:endParaRPr lang="pt-BR" sz="11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89128" y="6548484"/>
            <a:ext cx="1802872" cy="309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4553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10720"/>
    </mc:Choice>
    <mc:Fallback>
      <p:transition advTm="107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207941" y="2925474"/>
            <a:ext cx="7382108" cy="10143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0"/>
              </a:spcAft>
            </a:pPr>
            <a:r>
              <a:rPr lang="pt-BR" sz="2800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 coração marejado, arrumo, como posso, os meus sentimentos. </a:t>
            </a:r>
            <a:endParaRPr lang="pt-BR" sz="11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89128" y="6548484"/>
            <a:ext cx="1802872" cy="309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8016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11296"/>
    </mc:Choice>
    <mc:Fallback>
      <p:transition advTm="112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711774" y="3152322"/>
            <a:ext cx="6422206" cy="532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107000"/>
              </a:lnSpc>
              <a:spcAft>
                <a:spcPts val="0"/>
              </a:spcAft>
            </a:pPr>
            <a:r>
              <a:rPr lang="pt-BR" sz="2800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Passo a limpo os meus sonhos. </a:t>
            </a:r>
            <a:endParaRPr lang="pt-BR" sz="11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89128" y="6548484"/>
            <a:ext cx="1802872" cy="309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32982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8696"/>
    </mc:Choice>
    <mc:Fallback>
      <p:transition advTm="86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048000" y="2921810"/>
            <a:ext cx="6096000" cy="1475404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107000"/>
              </a:lnSpc>
              <a:spcAft>
                <a:spcPts val="0"/>
              </a:spcAft>
            </a:pPr>
            <a:r>
              <a:rPr lang="pt-BR" sz="2800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Ajeito, </a:t>
            </a:r>
          </a:p>
          <a:p>
            <a:pPr lvl="0" algn="ctr">
              <a:lnSpc>
                <a:spcPct val="107000"/>
              </a:lnSpc>
              <a:spcAft>
                <a:spcPts val="0"/>
              </a:spcAft>
            </a:pPr>
            <a:r>
              <a:rPr lang="pt-BR" sz="2800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 melhor forma que sei, a força que me move.</a:t>
            </a:r>
            <a:endParaRPr lang="pt-BR" sz="11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89128" y="6548484"/>
            <a:ext cx="1802872" cy="309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804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11048"/>
    </mc:Choice>
    <mc:Fallback>
      <p:transition advTm="1104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048000" y="2921810"/>
            <a:ext cx="6096000" cy="99379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107000"/>
              </a:lnSpc>
              <a:spcAft>
                <a:spcPts val="0"/>
              </a:spcAft>
            </a:pPr>
            <a:r>
              <a:rPr lang="pt-BR" sz="2800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Guardo a minha rede e deixo o dia dormir.</a:t>
            </a:r>
            <a:endParaRPr lang="pt-BR" sz="11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89128" y="6548484"/>
            <a:ext cx="1802872" cy="309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72698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9623"/>
    </mc:Choice>
    <mc:Fallback>
      <p:transition advTm="962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048000" y="2921810"/>
            <a:ext cx="6096000" cy="99379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107000"/>
              </a:lnSpc>
              <a:spcAft>
                <a:spcPts val="0"/>
              </a:spcAft>
            </a:pPr>
            <a:r>
              <a:rPr lang="pt-BR" sz="2800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 toda a tristeza pelas redes que voltam vazias,</a:t>
            </a:r>
            <a:endParaRPr lang="pt-BR" sz="11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89128" y="6548484"/>
            <a:ext cx="1802872" cy="309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0029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11216"/>
    </mc:Choice>
    <mc:Fallback>
      <p:transition advTm="112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048000" y="2691298"/>
            <a:ext cx="6096000" cy="1454822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107000"/>
              </a:lnSpc>
              <a:spcAft>
                <a:spcPts val="0"/>
              </a:spcAft>
            </a:pPr>
            <a:r>
              <a:rPr lang="pt-BR" sz="2800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sou corajosa o bastante para não me acostumar com essa ideia.</a:t>
            </a:r>
            <a:endParaRPr lang="pt-BR" sz="11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89128" y="6548484"/>
            <a:ext cx="1802872" cy="309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8151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11552"/>
    </mc:Choice>
    <mc:Fallback>
      <p:transition advTm="115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048000" y="2691298"/>
            <a:ext cx="6096000" cy="99379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107000"/>
              </a:lnSpc>
              <a:spcAft>
                <a:spcPts val="0"/>
              </a:spcAft>
            </a:pPr>
            <a:r>
              <a:rPr lang="pt-BR" sz="2800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 gente não fosse feita </a:t>
            </a:r>
          </a:p>
          <a:p>
            <a:pPr lvl="0" algn="ctr">
              <a:lnSpc>
                <a:spcPct val="107000"/>
              </a:lnSpc>
              <a:spcAft>
                <a:spcPts val="0"/>
              </a:spcAft>
            </a:pPr>
            <a:r>
              <a:rPr lang="pt-BR" sz="2800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pra ser feliz, </a:t>
            </a: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89128" y="6548484"/>
            <a:ext cx="1802872" cy="309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1886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10000"/>
    </mc:Choice>
    <mc:Fallback>
      <p:transition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048000" y="2855895"/>
            <a:ext cx="6096000" cy="99379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107000"/>
              </a:lnSpc>
            </a:pPr>
            <a:r>
              <a:rPr lang="pt-BR" sz="2800" b="1" i="1" dirty="0">
                <a:ln w="6600">
                  <a:solidFill>
                    <a:srgbClr val="ED7D3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Deus não teria caprichado tanto nos detalhes. </a:t>
            </a:r>
            <a:endParaRPr lang="pt-BR" sz="1100" b="1" dirty="0">
              <a:ln w="6600">
                <a:solidFill>
                  <a:srgbClr val="ED7D31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rgbClr val="ED7D31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0525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10880"/>
    </mc:Choice>
    <mc:Fallback>
      <p:transition advTm="108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048000" y="2921810"/>
            <a:ext cx="6096000" cy="99379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107000"/>
              </a:lnSpc>
              <a:spcAft>
                <a:spcPts val="0"/>
              </a:spcAft>
            </a:pPr>
            <a:r>
              <a:rPr lang="pt-BR" sz="2800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Perseverança não é somente acreditar na própria rede. </a:t>
            </a:r>
            <a:endParaRPr lang="pt-BR" sz="11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89128" y="6548484"/>
            <a:ext cx="1802872" cy="309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5184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10832"/>
    </mc:Choice>
    <mc:Fallback>
      <p:transition advTm="108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605777" y="2691298"/>
            <a:ext cx="8196146" cy="10143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0"/>
              </a:spcAft>
            </a:pPr>
            <a:r>
              <a:rPr lang="pt-BR" sz="2800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Perseverança é não deixar de crer </a:t>
            </a:r>
          </a:p>
          <a:p>
            <a:pPr lvl="0" algn="ctr">
              <a:lnSpc>
                <a:spcPct val="107000"/>
              </a:lnSpc>
              <a:spcAft>
                <a:spcPts val="0"/>
              </a:spcAft>
            </a:pPr>
            <a:r>
              <a:rPr lang="pt-BR" sz="2800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 capacidade de renovação das águas.</a:t>
            </a:r>
            <a:endParaRPr lang="pt-BR" sz="11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89128" y="6548484"/>
            <a:ext cx="1802872" cy="309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5731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12032"/>
    </mc:Choice>
    <mc:Fallback>
      <p:transition advTm="120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174488" y="2691298"/>
            <a:ext cx="6969512" cy="10143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Aft>
                <a:spcPts val="0"/>
              </a:spcAft>
            </a:pPr>
            <a:r>
              <a:rPr lang="pt-BR" sz="2800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Hoje, o dia pode não ter sido bom, mas amanhã será outro mar. </a:t>
            </a:r>
            <a:endParaRPr lang="pt-BR" sz="11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89128" y="6548484"/>
            <a:ext cx="1802872" cy="309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27072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11304"/>
    </mc:Choice>
    <mc:Fallback>
      <p:transition advTm="113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048000" y="2921810"/>
            <a:ext cx="6096000" cy="99379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>
              <a:lnSpc>
                <a:spcPct val="107000"/>
              </a:lnSpc>
              <a:spcAft>
                <a:spcPts val="0"/>
              </a:spcAft>
            </a:pPr>
            <a:r>
              <a:rPr lang="pt-BR" sz="2800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 eu estarei lá </a:t>
            </a:r>
          </a:p>
          <a:p>
            <a:pPr lvl="0" algn="ctr">
              <a:lnSpc>
                <a:spcPct val="107000"/>
              </a:lnSpc>
              <a:spcAft>
                <a:spcPts val="0"/>
              </a:spcAft>
            </a:pPr>
            <a:r>
              <a:rPr lang="pt-BR" sz="2800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 beira da praia de novo.</a:t>
            </a:r>
            <a:endParaRPr lang="pt-BR" sz="11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89128" y="6548484"/>
            <a:ext cx="1802872" cy="309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4218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9888"/>
    </mc:Choice>
    <mc:Fallback>
      <p:transition advTm="988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46756" y="248356"/>
            <a:ext cx="11842043" cy="32962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7000"/>
              </a:lnSpc>
              <a:spcAft>
                <a:spcPts val="0"/>
              </a:spcAft>
            </a:pPr>
            <a:r>
              <a:rPr lang="pt-BR" sz="2800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Texto: Ana Jácomo</a:t>
            </a:r>
          </a:p>
          <a:p>
            <a:pPr lvl="0">
              <a:lnSpc>
                <a:spcPct val="107000"/>
              </a:lnSpc>
              <a:spcAft>
                <a:spcPts val="0"/>
              </a:spcAft>
            </a:pPr>
            <a:r>
              <a:rPr lang="pt-BR" sz="2800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Imagens: Internet modificadas</a:t>
            </a:r>
          </a:p>
          <a:p>
            <a:pPr lvl="0">
              <a:lnSpc>
                <a:spcPct val="107000"/>
              </a:lnSpc>
              <a:spcAft>
                <a:spcPts val="0"/>
              </a:spcAft>
            </a:pPr>
            <a:r>
              <a:rPr lang="pt-BR" sz="2800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Música</a:t>
            </a:r>
            <a:r>
              <a:rPr lang="pt-BR" sz="2800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Billy </a:t>
            </a:r>
            <a:r>
              <a:rPr lang="pt-BR" sz="2800" b="1" i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Vaughn-Red</a:t>
            </a:r>
            <a:r>
              <a:rPr lang="pt-BR" sz="2800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t-BR" sz="2800" b="1" i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Sails</a:t>
            </a:r>
            <a:r>
              <a:rPr lang="pt-BR" sz="2800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in The Sunset.wav</a:t>
            </a:r>
            <a:endParaRPr lang="pt-BR" sz="2800" b="1" i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0"/>
              </a:spcAft>
            </a:pPr>
            <a:r>
              <a:rPr lang="pt-BR" sz="2800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Contato: reinaldogp2000@yahoo.com.br</a:t>
            </a:r>
          </a:p>
          <a:p>
            <a:pPr lvl="0">
              <a:lnSpc>
                <a:spcPct val="107000"/>
              </a:lnSpc>
              <a:spcAft>
                <a:spcPts val="0"/>
              </a:spcAft>
            </a:pPr>
            <a:r>
              <a:rPr lang="pt-BR" sz="2800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Divulgação: www.sergrasan.com</a:t>
            </a:r>
          </a:p>
          <a:p>
            <a:pPr lvl="0">
              <a:lnSpc>
                <a:spcPct val="107000"/>
              </a:lnSpc>
              <a:spcAft>
                <a:spcPts val="0"/>
              </a:spcAft>
            </a:pPr>
            <a:r>
              <a:rPr lang="pt-BR" sz="2800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Formatação: </a:t>
            </a:r>
            <a:r>
              <a:rPr lang="pt-BR" sz="2800" b="1" i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Reinaldoslides</a:t>
            </a:r>
            <a:endParaRPr lang="pt-BR" sz="2800" b="1" i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0"/>
              </a:spcAft>
            </a:pPr>
            <a:r>
              <a:rPr lang="pt-BR" sz="2800" b="1" i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Campinas 27 de junho de 2020</a:t>
            </a:r>
            <a:endParaRPr lang="pt-BR" sz="11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1873404" y="3703290"/>
            <a:ext cx="8229600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3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Algerian" panose="04020705040A02060702" pitchFamily="82" charset="0"/>
              </a:rPr>
              <a:t>F I M </a:t>
            </a:r>
            <a:endParaRPr lang="pt-BR" sz="13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6733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Tm="25680"/>
    </mc:Choice>
    <mc:Fallback>
      <p:transition advTm="256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4000"/>
                            </p:stCondLst>
                            <p:childTnLst>
                              <p:par>
                                <p:cTn id="4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387</TotalTime>
  <Words>230</Words>
  <Application>Microsoft Office PowerPoint</Application>
  <PresentationFormat>Widescreen</PresentationFormat>
  <Paragraphs>32</Paragraphs>
  <Slides>19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19</vt:i4>
      </vt:variant>
    </vt:vector>
  </HeadingPairs>
  <TitlesOfParts>
    <vt:vector size="26" baseType="lpstr">
      <vt:lpstr>Algerian</vt:lpstr>
      <vt:lpstr>Arial</vt:lpstr>
      <vt:lpstr>Arial Black</vt:lpstr>
      <vt:lpstr>Calibri</vt:lpstr>
      <vt:lpstr>Calibri Light</vt:lpstr>
      <vt:lpstr>Times New Roman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Reinaldo</dc:creator>
  <cp:lastModifiedBy>Reinaldo</cp:lastModifiedBy>
  <cp:revision>17</cp:revision>
  <dcterms:created xsi:type="dcterms:W3CDTF">2020-06-27T01:39:20Z</dcterms:created>
  <dcterms:modified xsi:type="dcterms:W3CDTF">2020-06-27T19:50:09Z</dcterms:modified>
</cp:coreProperties>
</file>