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7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3C4154"/>
    <a:srgbClr val="0000FF"/>
    <a:srgbClr val="DE262D"/>
    <a:srgbClr val="02FD03"/>
    <a:srgbClr val="E7A336"/>
    <a:srgbClr val="411135"/>
    <a:srgbClr val="CBA23C"/>
    <a:srgbClr val="D02F9F"/>
    <a:srgbClr val="EBDD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442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92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714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180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178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88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269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392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683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576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27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08A01-1F89-4E74-9535-0995CC27E2AD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C4E2D-8254-4321-B82F-C90D19654E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4860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0454112">
            <a:off x="2732810" y="2244437"/>
            <a:ext cx="6577446" cy="1475510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48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Hora  Vazia</a:t>
            </a:r>
            <a:endParaRPr lang="pt-BR" sz="20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  <a:reflection blurRad="6350" stA="55000" endA="50" endPos="85000" dist="60007" dir="5400000" sy="-100000" algn="bl" rotWithShape="0"/>
              </a:effectLst>
              <a:latin typeface="Forte" panose="03060902040502070203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007" y="-552450"/>
            <a:ext cx="3181350" cy="5524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2012" y="5985168"/>
            <a:ext cx="3228975" cy="6286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63" y="6265717"/>
            <a:ext cx="1534391" cy="284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4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841">
        <p:sndAc>
          <p:stSnd loop="1">
            <p:snd r:embed="rId2" name="Andre Rieu - Love Story (Piano) - Beethoven(1).wav"/>
          </p:stSnd>
        </p:sndAc>
      </p:transition>
    </mc:Choice>
    <mc:Fallback xmlns="">
      <p:transition advTm="23841">
        <p:sndAc>
          <p:stSnd loop="1">
            <p:snd r:embed="rId8" name="Andre Rieu - Love Story (Piano) - Beethoven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</p:pic>
      <p:sp>
        <p:nvSpPr>
          <p:cNvPr id="3" name="Retângulo 2"/>
          <p:cNvSpPr/>
          <p:nvPr/>
        </p:nvSpPr>
        <p:spPr>
          <a:xfrm>
            <a:off x="6826828" y="608242"/>
            <a:ext cx="4717472" cy="1791260"/>
          </a:xfrm>
          <a:prstGeom prst="rect">
            <a:avLst/>
          </a:prstGeom>
          <a:ln w="19050"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19050">
                  <a:solidFill>
                    <a:srgbClr val="6600FF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Cuidado com a hora vazia, sem objetivo, sem atividade.</a:t>
            </a:r>
            <a:endParaRPr lang="pt-BR" sz="1200" b="1" dirty="0">
              <a:ln w="19050">
                <a:solidFill>
                  <a:srgbClr val="6600FF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4301" y="6281362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26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35"/>
    </mc:Choice>
    <mc:Fallback xmlns="">
      <p:transition spd="slow" advTm="110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452755" y="1875584"/>
            <a:ext cx="5334000" cy="24858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Nesse espaço,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mente engendra mecanismos de evasão e delira.</a:t>
            </a:r>
            <a:endParaRPr lang="pt-BR" sz="1200" b="1" dirty="0">
              <a:ln w="2857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4301" y="6281362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42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08"/>
    </mc:Choice>
    <mc:Fallback xmlns="">
      <p:transition spd="slow" advTm="11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338455" y="1244126"/>
            <a:ext cx="4613563" cy="20477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28575">
                  <a:solidFill>
                    <a:srgbClr val="C02085"/>
                  </a:solidFill>
                  <a:prstDash val="solid"/>
                </a:ln>
                <a:solidFill>
                  <a:srgbClr val="89BE28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Cabeça ociosa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28575">
                  <a:solidFill>
                    <a:srgbClr val="C02085"/>
                  </a:solidFill>
                  <a:prstDash val="solid"/>
                </a:ln>
                <a:solidFill>
                  <a:srgbClr val="89BE28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28575">
                  <a:solidFill>
                    <a:srgbClr val="C02085"/>
                  </a:solidFill>
                  <a:prstDash val="solid"/>
                </a:ln>
                <a:solidFill>
                  <a:srgbClr val="89BE28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perigo à vista.</a:t>
            </a:r>
            <a:endParaRPr lang="pt-BR" sz="1200" b="1" dirty="0">
              <a:ln w="28575">
                <a:solidFill>
                  <a:srgbClr val="C02085"/>
                </a:solidFill>
                <a:prstDash val="solid"/>
              </a:ln>
              <a:solidFill>
                <a:srgbClr val="89BE28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4301" y="6281362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7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02"/>
    </mc:Choice>
    <mc:Fallback xmlns="">
      <p:transition spd="slow" advTm="96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5314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086350" y="831002"/>
            <a:ext cx="6455230" cy="191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Mãos desocupadas facultam o desequilíbrio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que se instala.</a:t>
            </a:r>
            <a:endParaRPr lang="pt-BR" sz="1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64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7"/>
    </mc:Choice>
    <mc:Fallback xmlns="">
      <p:transition spd="slow" advTm="113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107381" y="1375325"/>
            <a:ext cx="4585855" cy="3052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28575">
                  <a:solidFill>
                    <a:srgbClr val="5A1A4C"/>
                  </a:solidFill>
                </a:ln>
                <a:solidFill>
                  <a:srgbClr val="9E8B7D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Grandes males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28575">
                  <a:solidFill>
                    <a:srgbClr val="5A1A4C"/>
                  </a:solidFill>
                </a:ln>
                <a:solidFill>
                  <a:srgbClr val="9E8B7D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são maquinados quando se dispõe de espaço mental em aberto.</a:t>
            </a:r>
            <a:endParaRPr lang="pt-BR" sz="1200" dirty="0">
              <a:ln w="28575">
                <a:solidFill>
                  <a:srgbClr val="5A1A4C"/>
                </a:solidFill>
              </a:ln>
              <a:solidFill>
                <a:srgbClr val="9E8B7D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89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03"/>
    </mc:Choice>
    <mc:Fallback xmlns="">
      <p:transition spd="slow" advTm="13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717327" y="1644864"/>
            <a:ext cx="43363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66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Se, por alguma circunstância,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surge-te uma hora vazia,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27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5"/>
    </mc:Choice>
    <mc:Fallback xmlns="">
      <p:transition spd="slow" advTm="11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544790" y="1837431"/>
            <a:ext cx="40930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preenche-a com uma leitura salutar,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ou uma conversação positiva, </a:t>
            </a:r>
            <a:endParaRPr lang="pt-BR" sz="2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56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75"/>
    </mc:Choice>
    <mc:Fallback xmlns="">
      <p:transition spd="slow" advTm="11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4725" y="1923486"/>
            <a:ext cx="4272148" cy="235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8BC1E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um trabalho que aguarda oportunidade para execução, </a:t>
            </a:r>
            <a:endParaRPr lang="pt-BR" sz="1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8BC1E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14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16"/>
    </mc:Choice>
    <mc:Fallback xmlns="">
      <p:transition spd="slow" advTm="11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096000" y="2220477"/>
            <a:ext cx="44087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28575">
                  <a:solidFill>
                    <a:srgbClr val="2A0B28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uma ação que te proporcione prazer...</a:t>
            </a:r>
            <a:endParaRPr lang="pt-BR" sz="2000" b="1" dirty="0">
              <a:ln w="28575">
                <a:solidFill>
                  <a:srgbClr val="2A0B28"/>
                </a:solidFill>
                <a:prstDash val="solid"/>
              </a:ln>
              <a:solidFill>
                <a:srgbClr val="00FF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8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78"/>
    </mc:Choice>
    <mc:Fallback xmlns="">
      <p:transition spd="slow" advTm="10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3" name="Retângulo 2"/>
          <p:cNvSpPr/>
          <p:nvPr/>
        </p:nvSpPr>
        <p:spPr>
          <a:xfrm>
            <a:off x="5452110" y="845820"/>
            <a:ext cx="6240780" cy="21309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homem, quanto mais preenche os espaços mentais com as </a:t>
            </a:r>
          </a:p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ideias do bem, </a:t>
            </a:r>
            <a:endParaRPr lang="pt-BR" sz="2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30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78"/>
    </mc:Choice>
    <mc:Fallback xmlns="">
      <p:transition spd="slow" advTm="19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829550" y="1717780"/>
            <a:ext cx="3976007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19050">
                  <a:solidFill>
                    <a:srgbClr val="D02F9F"/>
                  </a:solidFill>
                </a:ln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mediante o estudo, a ação ou a reflexão, mais aumenta a sua capacidade </a:t>
            </a:r>
            <a:endParaRPr lang="pt-BR" sz="1200" dirty="0">
              <a:ln w="19050">
                <a:solidFill>
                  <a:srgbClr val="D02F9F"/>
                </a:solidFill>
              </a:ln>
              <a:solidFill>
                <a:srgbClr val="0000FF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63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39"/>
    </mc:Choice>
    <mc:Fallback xmlns="">
      <p:transition spd="slow" advTm="12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74376" y="729963"/>
            <a:ext cx="5895110" cy="17577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19050">
                  <a:solidFill>
                    <a:srgbClr val="00FF00"/>
                  </a:solidFill>
                  <a:prstDash val="solid"/>
                </a:ln>
                <a:solidFill>
                  <a:srgbClr val="3C4154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conquista mais amplos recursos para o progresso.</a:t>
            </a:r>
            <a:endParaRPr lang="pt-BR" sz="1200" b="1" dirty="0">
              <a:ln w="19050">
                <a:solidFill>
                  <a:srgbClr val="00FF00"/>
                </a:solidFill>
                <a:prstDash val="solid"/>
              </a:ln>
              <a:solidFill>
                <a:srgbClr val="3C4154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31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47"/>
    </mc:Choice>
    <mc:Fallback xmlns="">
      <p:transition spd="slow" advTm="111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20930" y="1599505"/>
            <a:ext cx="6096000" cy="28904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28575">
                  <a:solidFill>
                    <a:srgbClr val="411135"/>
                  </a:solidFill>
                  <a:prstDash val="solid"/>
                </a:ln>
                <a:solidFill>
                  <a:srgbClr val="00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Estabelece um programa de realizações e visitas para os teus intervalos mentais, as tuas horas vazias, </a:t>
            </a:r>
            <a:endParaRPr lang="pt-BR" sz="3200" b="1" dirty="0">
              <a:ln w="28575">
                <a:solidFill>
                  <a:srgbClr val="411135"/>
                </a:solidFill>
                <a:prstDash val="solid"/>
              </a:ln>
              <a:solidFill>
                <a:srgbClr val="00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75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56"/>
    </mc:Choice>
    <mc:Fallback xmlns="">
      <p:transition spd="slow" advTm="14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574972" y="1205916"/>
            <a:ext cx="4176996" cy="384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19050">
                  <a:solidFill>
                    <a:srgbClr val="00FF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te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19050">
                  <a:solidFill>
                    <a:srgbClr val="00FF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enriquecerás de desconhecidos tesouros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19050">
                  <a:solidFill>
                    <a:srgbClr val="00FF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alegria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ln w="19050">
                  <a:solidFill>
                    <a:srgbClr val="00FF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paz.</a:t>
            </a:r>
            <a:endParaRPr lang="pt-BR" sz="1200" b="1" dirty="0">
              <a:ln w="19050">
                <a:solidFill>
                  <a:srgbClr val="00FF00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04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83"/>
    </mc:Choice>
    <mc:Fallback xmlns="">
      <p:transition spd="slow" advTm="12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999515" y="1286140"/>
            <a:ext cx="50074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Hora vazia, nunca!</a:t>
            </a:r>
            <a:endParaRPr lang="pt-BR" sz="2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5865" y="6229407"/>
            <a:ext cx="1536325" cy="28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59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07"/>
    </mc:Choice>
    <mc:Fallback xmlns="">
      <p:transition spd="slow" advTm="8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12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60947" y="354250"/>
            <a:ext cx="1142828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Divaldo Pereira </a:t>
            </a:r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Franco/Joanna de </a:t>
            </a:r>
            <a:r>
              <a:rPr lang="pt-BR" sz="3200" b="1" dirty="0" err="1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Ângelis</a:t>
            </a:r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Imagens</a:t>
            </a:r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: Internet – Ipês, arvore símbolo do Brasil</a:t>
            </a:r>
          </a:p>
          <a:p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Música: André </a:t>
            </a:r>
            <a:r>
              <a:rPr lang="pt-BR" sz="3200" b="1" dirty="0" err="1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Rieu</a:t>
            </a:r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 – Beethoven – Love Story(piano).wav</a:t>
            </a:r>
          </a:p>
          <a:p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3200" b="1" dirty="0" err="1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3200" b="1" dirty="0" smtClean="0">
              <a:ln w="12700">
                <a:solidFill>
                  <a:srgbClr val="DE262D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Campinas, 11 de </a:t>
            </a:r>
            <a:r>
              <a:rPr lang="pt-BR" sz="3200" b="1" dirty="0" err="1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hulho</a:t>
            </a:r>
            <a:r>
              <a:rPr lang="pt-BR" sz="3200" b="1" dirty="0" smtClean="0">
                <a:ln w="12700">
                  <a:solidFill>
                    <a:srgbClr val="DE262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  <a:cs typeface="Times New Roman" panose="02020603050405020304" pitchFamily="18" charset="0"/>
              </a:rPr>
              <a:t> de 2016 </a:t>
            </a:r>
            <a:endParaRPr lang="pt-BR" sz="2000" b="1" dirty="0">
              <a:ln w="12700">
                <a:solidFill>
                  <a:srgbClr val="DE262D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035" y="4160713"/>
            <a:ext cx="5657850" cy="1981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035" y="4160713"/>
            <a:ext cx="5657850" cy="19812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035" y="4160713"/>
            <a:ext cx="565785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89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32"/>
    </mc:Choice>
    <mc:Fallback xmlns="">
      <p:transition spd="slow" advTm="26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214</Words>
  <Application>Microsoft Office PowerPoint</Application>
  <PresentationFormat>Widescreen</PresentationFormat>
  <Paragraphs>33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Forte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39</cp:revision>
  <dcterms:created xsi:type="dcterms:W3CDTF">2016-07-08T02:43:10Z</dcterms:created>
  <dcterms:modified xsi:type="dcterms:W3CDTF">2016-07-12T14:56:35Z</dcterms:modified>
</cp:coreProperties>
</file>