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5" r:id="rId2"/>
    <p:sldId id="256" r:id="rId3"/>
    <p:sldId id="269" r:id="rId4"/>
    <p:sldId id="257" r:id="rId5"/>
    <p:sldId id="264" r:id="rId6"/>
    <p:sldId id="258" r:id="rId7"/>
    <p:sldId id="263" r:id="rId8"/>
    <p:sldId id="265" r:id="rId9"/>
    <p:sldId id="266" r:id="rId10"/>
    <p:sldId id="280" r:id="rId11"/>
    <p:sldId id="344" r:id="rId12"/>
    <p:sldId id="310" r:id="rId13"/>
    <p:sldId id="308" r:id="rId14"/>
    <p:sldId id="311" r:id="rId15"/>
    <p:sldId id="312" r:id="rId16"/>
    <p:sldId id="316" r:id="rId17"/>
    <p:sldId id="314" r:id="rId18"/>
    <p:sldId id="319" r:id="rId19"/>
    <p:sldId id="346" r:id="rId20"/>
    <p:sldId id="321" r:id="rId21"/>
    <p:sldId id="307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68" autoAdjust="0"/>
    <p:restoredTop sz="94660"/>
  </p:normalViewPr>
  <p:slideViewPr>
    <p:cSldViewPr snapToGrid="0">
      <p:cViewPr varScale="1">
        <p:scale>
          <a:sx n="86" d="100"/>
          <a:sy n="86" d="100"/>
        </p:scale>
        <p:origin x="7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87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7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162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881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325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55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17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588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11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735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61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E1665-BABF-408E-9950-46D2298439F4}" type="datetimeFigureOut">
              <a:rPr lang="pt-BR" smtClean="0"/>
              <a:t>20/12/2020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83838-6ED7-4D52-992F-D1D6C176F4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465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0366180">
            <a:off x="654205" y="1612631"/>
            <a:ext cx="10482146" cy="1879744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8800" b="1" dirty="0">
                <a:ln w="3810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  <a:reflection blurRad="6350" stA="55000" endA="50" endPos="85000" dist="29997" dir="5400000" sy="-100000" algn="bl" rotWithShape="0"/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refletir!</a:t>
            </a:r>
            <a:endParaRPr lang="pt-BR" sz="5400" b="1" dirty="0">
              <a:ln w="3810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  <a:reflection blurRad="6350" stA="55000" endA="50" endPos="85000" dist="29997" dir="5400000" sy="-100000" algn="bl" rotWithShape="0"/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Richard Clayderman - Ali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58430" y="6248400"/>
            <a:ext cx="609600" cy="609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431" y="-603813"/>
            <a:ext cx="4068569" cy="5334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765" y="6131568"/>
            <a:ext cx="3771900" cy="5905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3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96"/>
    </mc:Choice>
    <mc:Fallback xmlns="">
      <p:transition spd="slow" advTm="20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50995" y="2138617"/>
            <a:ext cx="6490009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duas pessoas se entendem e se perdoam,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Natal.</a:t>
            </a:r>
            <a:endParaRPr lang="pt-BR" sz="1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70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07"/>
    </mc:Choice>
    <mc:Fallback xmlns="">
      <p:transition spd="slow" advTm="9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45004" y="1755850"/>
            <a:ext cx="7136782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você mostra paciência com quem convives, é Natal.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3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24"/>
    </mc:Choice>
    <mc:Fallback xmlns="">
      <p:transition spd="slow" advTm="11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56"/>
            <a:ext cx="12291122" cy="691375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07244" y="3234652"/>
            <a:ext cx="10577512" cy="5956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você ajuda uma pessoa, é Natal.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4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36"/>
    </mc:Choice>
    <mc:Fallback xmlns="">
      <p:transition spd="slow" advTm="9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56"/>
            <a:ext cx="12291122" cy="691375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45327" y="3086471"/>
            <a:ext cx="11764535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alguém decide ser honesto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tudo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faz, é Natal</a:t>
            </a:r>
            <a:r>
              <a:rPr lang="pt-BR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105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46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0"/>
    </mc:Choice>
    <mc:Fallback xmlns="">
      <p:transition spd="slow" advTm="11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56"/>
            <a:ext cx="12291122" cy="691375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747131" y="2933569"/>
            <a:ext cx="10615961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nasce uma criança, é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48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6"/>
    </mc:Choice>
    <mc:Fallback xmlns="">
      <p:transition spd="slow" advTm="9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58"/>
            <a:ext cx="12291124" cy="6913757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326995" y="2476369"/>
            <a:ext cx="9322419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se respeita e se auxilia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idoso, é Natal.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88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1"/>
    </mc:Choice>
    <mc:Fallback xmlns="">
      <p:transition spd="slow" advTm="102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9932" y="3030714"/>
            <a:ext cx="11184674" cy="1649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duas pessoas se amam com um amor limpo, profundo e sincero,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10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40"/>
    </mc:Choice>
    <mc:Fallback xmlns="">
      <p:transition spd="slow" advTm="11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13317" y="2330605"/>
            <a:ext cx="11151219" cy="1649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você olhar alguém com os olhos do coração, sem julgamentos ou críticas,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Natal.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74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2"/>
    </mc:Choice>
    <mc:Fallback xmlns="">
      <p:transition spd="slow" advTm="12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56"/>
            <a:ext cx="12291122" cy="691375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5688" y="3086471"/>
            <a:ext cx="11719932" cy="1649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alguém socorre e devolve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dignidade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um animalzinho,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58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55"/>
    </mc:Choice>
    <mc:Fallback xmlns="">
      <p:transition spd="slow" advTm="12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4471">
            <a:off x="365408" y="2662429"/>
            <a:ext cx="7660463" cy="464162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51510" y="1676348"/>
            <a:ext cx="11064240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divide o pão da sua mesa,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6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8"/>
    </mc:Choice>
    <mc:Fallback xmlns="">
      <p:transition spd="slow" advTm="10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18955" y="1952261"/>
            <a:ext cx="10554812" cy="11226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se demonstra amor ao próximo,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Natal.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65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2"/>
    </mc:Choice>
    <mc:Fallback xmlns="">
      <p:transition spd="slow" advTm="9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81307" y="967740"/>
            <a:ext cx="10359483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vez que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 uma reforma íntima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procura dar conteúdo novo a sua vida,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Natal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8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8"/>
    </mc:Choice>
    <mc:Fallback xmlns="">
      <p:transition spd="slow" advTm="13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47131" y="2408663"/>
            <a:ext cx="10894741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NATAL é Amor todo dia.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Paz todo dia. Caridade todo dia.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39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72"/>
    </mc:Choice>
    <mc:Fallback xmlns="">
      <p:transition spd="slow" advTm="10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086471"/>
            <a:ext cx="6096000" cy="16466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Justiça, todo dia.  Compreensão todo dia.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Respeito todo dia. 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2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8"/>
    </mc:Choice>
    <mc:Fallback xmlns="">
      <p:transition spd="slow" advTm="10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4023173"/>
            <a:ext cx="6096000" cy="16466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 amor todo dia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Ação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positiva todo dia.  Amor à vida, todo dia.....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81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8"/>
    </mc:Choice>
    <mc:Fallback xmlns="">
      <p:transition spd="slow" advTm="10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1773045"/>
            <a:ext cx="11173522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....e é a partir dessas atitudes que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Esperança, nasce a Alegria,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paz....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65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5"/>
    </mc:Choice>
    <mc:Fallback xmlns="">
      <p:transition spd="slow" advTm="13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3745" y="936703"/>
            <a:ext cx="11128917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Nunca será um verdadeiro Natal enquanto comemorarmos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apenas uma noite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amor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esquecermos e nos desrespeitarmos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resto do ano!!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5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60"/>
    </mc:Choice>
    <mc:Fallback xmlns="">
      <p:transition spd="slow" advTm="17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56"/>
            <a:ext cx="12291122" cy="691375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23179" y="1907657"/>
            <a:ext cx="10844765" cy="5956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Seguramente não é isto que Jesus quer de nós!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68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19"/>
    </mc:Choice>
    <mc:Fallback xmlns="">
      <p:transition spd="slow" advTm="9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5757"/>
            <a:ext cx="12291123" cy="691375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875" y="-1771259"/>
            <a:ext cx="7804471" cy="1006776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6478" y="1380334"/>
            <a:ext cx="8686800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Então faça uma reflexão e cuide para que sua vida seja um constante Natal.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48" y="6358320"/>
            <a:ext cx="1759352" cy="4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79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67"/>
    </mc:Choice>
    <mc:Fallback xmlns="">
      <p:transition spd="slow" advTm="11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1873" y="402242"/>
            <a:ext cx="11980127" cy="393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Texto: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Arthur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Merton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Imágens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Internet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Richard Clayderman - Aline.wav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dezembro de 2020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641158" y="4450447"/>
            <a:ext cx="455284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6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363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5"/>
    </mc:Choice>
    <mc:Fallback xmlns="">
      <p:transition spd="slow" advTm="256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326</Words>
  <Application>Microsoft Office PowerPoint</Application>
  <PresentationFormat>Widescreen</PresentationFormat>
  <Paragraphs>46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25</cp:revision>
  <dcterms:created xsi:type="dcterms:W3CDTF">2020-12-14T19:31:16Z</dcterms:created>
  <dcterms:modified xsi:type="dcterms:W3CDTF">2020-12-20T23:39:11Z</dcterms:modified>
</cp:coreProperties>
</file>