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76" r:id="rId7"/>
    <p:sldId id="262" r:id="rId8"/>
    <p:sldId id="263" r:id="rId9"/>
    <p:sldId id="264" r:id="rId10"/>
    <p:sldId id="265" r:id="rId11"/>
    <p:sldId id="278" r:id="rId12"/>
    <p:sldId id="266" r:id="rId13"/>
    <p:sldId id="267" r:id="rId14"/>
    <p:sldId id="268" r:id="rId15"/>
    <p:sldId id="269" r:id="rId16"/>
    <p:sldId id="272" r:id="rId17"/>
    <p:sldId id="271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22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859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95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4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29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08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34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62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10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53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92BD9-4921-4F6A-988C-80E35BECAF0D}" type="datetimeFigureOut">
              <a:rPr lang="pt-BR" smtClean="0"/>
              <a:t>18/02/2019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9E3C5-B487-45CD-A843-2D60FDB628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683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 advTm="3000">
        <p14:pan dir="u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286" y="376937"/>
            <a:ext cx="4756332" cy="666920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13954" y="2103120"/>
            <a:ext cx="726395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15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Edwardian Script ITC" panose="030303020407070D0804" pitchFamily="66" charset="0"/>
              </a:rPr>
              <a:t>D e   r e p e n t e</a:t>
            </a:r>
            <a:endParaRPr lang="pt-BR" sz="115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060" y="5908414"/>
            <a:ext cx="3228975" cy="6286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550" y="-464367"/>
            <a:ext cx="3181350" cy="5524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34" y="6045294"/>
            <a:ext cx="2279532" cy="539489"/>
          </a:xfrm>
          <a:prstGeom prst="rect">
            <a:avLst/>
          </a:prstGeom>
        </p:spPr>
      </p:pic>
      <p:pic>
        <p:nvPicPr>
          <p:cNvPr id="3" name="Caio Mesquita - Que Maravilha Viver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837543" y="59179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64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1042">
        <p14:pan dir="u"/>
      </p:transition>
    </mc:Choice>
    <mc:Fallback xmlns="">
      <p:transition spd="slow" advTm="21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13608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03" y="1622341"/>
            <a:ext cx="7621736" cy="47508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82422" y="2002782"/>
            <a:ext cx="4754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“De repente tudo vai ficando tão simples que assusta.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0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618">
        <p14:pan dir="u"/>
      </p:transition>
    </mc:Choice>
    <mc:Fallback xmlns="">
      <p:transition spd="slow" advTm="116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93" y="1059852"/>
            <a:ext cx="7011997" cy="52462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40271" y="2391260"/>
            <a:ext cx="6270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</a:rPr>
              <a:t>A gente vai perdendo as necessidades,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</a:rPr>
              <a:t> vai reduzindo a bagagem.</a:t>
            </a:r>
            <a:endParaRPr kumimoji="0" lang="pt-BR" sz="1200" b="1" i="0" u="none" strike="noStrike" kern="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2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244">
        <p14:pan dir="u"/>
      </p:transition>
    </mc:Choice>
    <mc:Fallback xmlns="">
      <p:transition spd="slow" advTm="112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>
                <a:solidFill>
                  <a:prstClr val="black"/>
                </a:solidFill>
                <a:latin typeface="Calibri Light" panose="020F0302020204030204"/>
              </a:rPr>
              <a:t>.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467062" y="1582341"/>
            <a:ext cx="43732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As opiniões 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dos outros,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são realmente 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dos outros,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6983">
        <p14:pan dir="u"/>
      </p:transition>
    </mc:Choice>
    <mc:Fallback xmlns="">
      <p:transition spd="slow" advTm="169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687">
            <a:off x="4231307" y="1041948"/>
            <a:ext cx="7621736" cy="475088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1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2868" y="2446107"/>
            <a:ext cx="44527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 mesmo que sejam sobre nós;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4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641">
        <p14:pan dir="u"/>
      </p:transition>
    </mc:Choice>
    <mc:Fallback xmlns="">
      <p:transition spd="slow" advTm="10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2" y="-122753"/>
            <a:ext cx="4891313" cy="66743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315267" y="2616825"/>
            <a:ext cx="49760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não tem importância.</a:t>
            </a:r>
            <a:endParaRPr kumimoji="0" lang="pt-BR" sz="12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3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9122">
        <p14:pan dir="u"/>
      </p:transition>
    </mc:Choice>
    <mc:Fallback xmlns="">
      <p:transition spd="slow" advTm="91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93" y="-26068"/>
            <a:ext cx="5908845" cy="778844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0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50032" y="257075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Vamos abrindo mão das certezas, </a:t>
            </a:r>
            <a:endParaRPr lang="pt-BR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97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9248">
        <p14:pan dir="u"/>
      </p:transition>
    </mc:Choice>
    <mc:Fallback xmlns="">
      <p:transition spd="slow" advTm="9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16071" y="2670249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 panose="020F0302020204030204"/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 panose="020F0302020204030204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6" y="0"/>
            <a:ext cx="5355772" cy="669471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544458" y="142974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pois já não temos </a:t>
            </a:r>
          </a:p>
          <a:p>
            <a:pPr lvl="0"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certeza de nada</a:t>
            </a: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 Light" panose="020F0302020204030204"/>
              </a:rPr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266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008">
        <p14:pan dir="u"/>
      </p:transition>
    </mc:Choice>
    <mc:Fallback xmlns="">
      <p:transition spd="slow" advTm="10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110" y="0"/>
            <a:ext cx="4938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4555" y="257198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E isso não faz a </a:t>
            </a:r>
            <a:endParaRPr lang="pt-BR" sz="3200" b="1" dirty="0" smtClean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menor </a:t>
            </a: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falta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063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8987">
        <p14:pan dir="u"/>
      </p:transition>
    </mc:Choice>
    <mc:Fallback xmlns="">
      <p:transition spd="slow" advTm="89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70" y="27622"/>
            <a:ext cx="6058746" cy="683037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096000" y="1873151"/>
            <a:ext cx="5212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Paramos de julgar, pois já não existe certo ou errado</a:t>
            </a:r>
            <a:endParaRPr lang="pt-BR" sz="1200" b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51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431">
        <p14:pan dir="u"/>
      </p:transition>
    </mc:Choice>
    <mc:Fallback xmlns="">
      <p:transition spd="slow" advTm="10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094" y="-814270"/>
            <a:ext cx="5584191" cy="7672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955430" y="1521198"/>
            <a:ext cx="5434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e sim a vida que </a:t>
            </a:r>
            <a:endParaRPr lang="pt-BR" sz="3200" b="1" kern="0" dirty="0" smtClean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  <a:p>
            <a:pPr lvl="0" algn="ctr">
              <a:defRPr/>
            </a:pPr>
            <a:r>
              <a:rPr lang="pt-BR" sz="3200" b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cada </a:t>
            </a: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um escolheu  experimentar.</a:t>
            </a:r>
            <a:endParaRPr lang="pt-BR" sz="1200" b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16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2304">
        <p14:pan dir="u"/>
      </p:transition>
    </mc:Choice>
    <mc:Fallback xmlns="">
      <p:transition spd="slow" advTm="123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6" y="0"/>
            <a:ext cx="5355772" cy="66947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27374" y="208287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</a:rPr>
              <a:t>Por fim entendemos que tudo o que importa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6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039">
        <p14:pan dir="u"/>
      </p:transition>
    </mc:Choice>
    <mc:Fallback xmlns="">
      <p:transition spd="slow" advTm="110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590" y="203200"/>
            <a:ext cx="564196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27503" y="2491065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é ter paz e sossego, </a:t>
            </a: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Calibri Light" panose="020F0302020204030204"/>
                <a:ea typeface="+mj-ea"/>
                <a:cs typeface="+mj-cs"/>
              </a:rPr>
              <a:t/>
            </a:r>
            <a:b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pt-BR" sz="18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0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1136">
        <p14:pan dir="u"/>
      </p:transition>
    </mc:Choice>
    <mc:Fallback xmlns="">
      <p:transition spd="slow" advTm="111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67" y="147865"/>
            <a:ext cx="4940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877834" y="2043631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1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é viver sem medo,</a:t>
            </a:r>
            <a:br>
              <a:rPr kumimoji="0" lang="pt-BR" sz="3200" b="1" i="1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</a:br>
            <a:endParaRPr kumimoji="0" lang="pt-BR" sz="1200" b="1" i="1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8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8980">
        <p14:pan dir="u"/>
      </p:transition>
    </mc:Choice>
    <mc:Fallback xmlns="">
      <p:transition spd="slow" advTm="89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430" y="0"/>
            <a:ext cx="4920343" cy="671391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22532" y="2289873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>é fazer o que alegra o coração naquele momento. </a:t>
            </a:r>
            <a:b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200" b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</a:rPr>
            </a:br>
            <a:endParaRPr lang="pt-BR" sz="1200" b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63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0369">
        <p14:pan dir="u"/>
      </p:transition>
    </mc:Choice>
    <mc:Fallback xmlns="">
      <p:transition spd="slow" advTm="10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82" y="159658"/>
            <a:ext cx="5202948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551610" y="2196165"/>
            <a:ext cx="177654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/>
            </a:r>
            <a:br>
              <a:rPr kumimoji="0" lang="pt-BR" sz="4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</a:b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É só.</a:t>
            </a:r>
            <a:b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</a:br>
            <a:endParaRPr kumimoji="0" lang="pt-BR" sz="18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2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6878">
        <p14:pan dir="u"/>
      </p:transition>
    </mc:Choice>
    <mc:Fallback xmlns="">
      <p:transition spd="slow" advTm="168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9" presetClass="emph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FF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FF"/>
                                      </p:to>
                                    </p:animClr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600"/>
                            </p:stCondLst>
                            <p:childTnLst>
                              <p:par>
                                <p:cTn id="16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animClr clrSpc="rgb" dir="cw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600"/>
                            </p:stCondLst>
                            <p:childTnLst>
                              <p:par>
                                <p:cTn id="28" presetID="19" presetClass="emph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animClr clrSpc="rgb" dir="cw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4" grpI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515" y="-221113"/>
            <a:ext cx="6589485" cy="8236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31228" y="301080"/>
            <a:ext cx="11376832" cy="48013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Texto: </a:t>
            </a:r>
            <a:r>
              <a:rPr kumimoji="0" lang="pt-BR" sz="3200" b="1" i="1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Mario Quintana Poeta</a:t>
            </a: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Internet </a:t>
            </a:r>
            <a:endParaRPr lang="pt-BR" sz="32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Caio Mesquita – Que maravilha viver.wav</a:t>
            </a:r>
            <a:endParaRPr lang="pt-BR" sz="28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defRPr/>
            </a:pPr>
            <a:r>
              <a:rPr lang="pt-BR" sz="3200" b="1" i="1" kern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2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2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17 </a:t>
            </a: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</a:t>
            </a:r>
            <a:r>
              <a:rPr lang="pt-BR" sz="32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fevereiro </a:t>
            </a:r>
            <a:r>
              <a:rPr lang="pt-BR" sz="32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2019</a:t>
            </a:r>
            <a:endParaRPr lang="pt-BR" sz="16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/>
            <a:endParaRPr lang="pt-BR" sz="32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  <a:p>
            <a:pPr lvl="0"/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39" y="6003091"/>
            <a:ext cx="2279532" cy="53948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386996" y="4171370"/>
            <a:ext cx="434671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F I M </a:t>
            </a:r>
            <a:endParaRPr lang="pt-BR" sz="115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97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4721">
        <p14:pan dir="u"/>
      </p:transition>
    </mc:Choice>
    <mc:Fallback xmlns="">
      <p:transition spd="slow" advTm="24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152</Words>
  <Application>Microsoft Office PowerPoint</Application>
  <PresentationFormat>Widescreen</PresentationFormat>
  <Paragraphs>33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Edwardian Script ITC</vt:lpstr>
      <vt:lpstr>Lucida Calligraphy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22</cp:revision>
  <dcterms:created xsi:type="dcterms:W3CDTF">2019-02-17T00:20:28Z</dcterms:created>
  <dcterms:modified xsi:type="dcterms:W3CDTF">2019-02-18T15:54:57Z</dcterms:modified>
</cp:coreProperties>
</file>