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2" r:id="rId5"/>
    <p:sldId id="264" r:id="rId6"/>
    <p:sldId id="265" r:id="rId7"/>
    <p:sldId id="267" r:id="rId8"/>
    <p:sldId id="268" r:id="rId9"/>
    <p:sldId id="269" r:id="rId10"/>
    <p:sldId id="273" r:id="rId11"/>
    <p:sldId id="270" r:id="rId12"/>
    <p:sldId id="259" r:id="rId13"/>
    <p:sldId id="274" r:id="rId14"/>
    <p:sldId id="263" r:id="rId15"/>
    <p:sldId id="266" r:id="rId16"/>
    <p:sldId id="271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80"/>
    <a:srgbClr val="0000FF"/>
    <a:srgbClr val="FF007F"/>
    <a:srgbClr val="000066"/>
    <a:srgbClr val="CC00FF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23A7C-66C2-4DC2-AA32-FC9724D39B80}" type="datetimeFigureOut">
              <a:rPr lang="pt-BR" smtClean="0"/>
              <a:t>20/07/2016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E7C55-7D1C-4898-B024-CA7242E71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5353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wind"/>
      </p:transition>
    </mc:Choice>
    <mc:Fallback xmlns=""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23A7C-66C2-4DC2-AA32-FC9724D39B80}" type="datetimeFigureOut">
              <a:rPr lang="pt-BR" smtClean="0"/>
              <a:t>20/07/2016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E7C55-7D1C-4898-B024-CA7242E71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9969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wind"/>
      </p:transition>
    </mc:Choice>
    <mc:Fallback xmlns=""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23A7C-66C2-4DC2-AA32-FC9724D39B80}" type="datetimeFigureOut">
              <a:rPr lang="pt-BR" smtClean="0"/>
              <a:t>20/07/2016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E7C55-7D1C-4898-B024-CA7242E71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8168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wind"/>
      </p:transition>
    </mc:Choice>
    <mc:Fallback xmlns=""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23A7C-66C2-4DC2-AA32-FC9724D39B80}" type="datetimeFigureOut">
              <a:rPr lang="pt-BR" smtClean="0"/>
              <a:t>20/07/2016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E7C55-7D1C-4898-B024-CA7242E71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0533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wind"/>
      </p:transition>
    </mc:Choice>
    <mc:Fallback xmlns=""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23A7C-66C2-4DC2-AA32-FC9724D39B80}" type="datetimeFigureOut">
              <a:rPr lang="pt-BR" smtClean="0"/>
              <a:t>20/07/2016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E7C55-7D1C-4898-B024-CA7242E71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1431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wind"/>
      </p:transition>
    </mc:Choice>
    <mc:Fallback xmlns=""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23A7C-66C2-4DC2-AA32-FC9724D39B80}" type="datetimeFigureOut">
              <a:rPr lang="pt-BR" smtClean="0"/>
              <a:t>20/07/2016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E7C55-7D1C-4898-B024-CA7242E71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2625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wind"/>
      </p:transition>
    </mc:Choice>
    <mc:Fallback xmlns=""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23A7C-66C2-4DC2-AA32-FC9724D39B80}" type="datetimeFigureOut">
              <a:rPr lang="pt-BR" smtClean="0"/>
              <a:t>20/07/2016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E7C55-7D1C-4898-B024-CA7242E71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2765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wind"/>
      </p:transition>
    </mc:Choice>
    <mc:Fallback xmlns=""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23A7C-66C2-4DC2-AA32-FC9724D39B80}" type="datetimeFigureOut">
              <a:rPr lang="pt-BR" smtClean="0"/>
              <a:t>20/07/2016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E7C55-7D1C-4898-B024-CA7242E71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9198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wind"/>
      </p:transition>
    </mc:Choice>
    <mc:Fallback xmlns=""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23A7C-66C2-4DC2-AA32-FC9724D39B80}" type="datetimeFigureOut">
              <a:rPr lang="pt-BR" smtClean="0"/>
              <a:t>20/07/2016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E7C55-7D1C-4898-B024-CA7242E71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9860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wind"/>
      </p:transition>
    </mc:Choice>
    <mc:Fallback xmlns=""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23A7C-66C2-4DC2-AA32-FC9724D39B80}" type="datetimeFigureOut">
              <a:rPr lang="pt-BR" smtClean="0"/>
              <a:t>20/07/2016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E7C55-7D1C-4898-B024-CA7242E71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0188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wind"/>
      </p:transition>
    </mc:Choice>
    <mc:Fallback xmlns=""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23A7C-66C2-4DC2-AA32-FC9724D39B80}" type="datetimeFigureOut">
              <a:rPr lang="pt-BR" smtClean="0"/>
              <a:t>20/07/2016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E7C55-7D1C-4898-B024-CA7242E71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9340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wind"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23A7C-66C2-4DC2-AA32-FC9724D39B80}" type="datetimeFigureOut">
              <a:rPr lang="pt-BR" smtClean="0"/>
              <a:t>20/07/2016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E7C55-7D1C-4898-B024-CA7242E71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7618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wind"/>
      </p:transition>
    </mc:Choice>
    <mc:Fallback xmlns="">
      <p:transition spd="slow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0" y="0"/>
            <a:ext cx="12218670" cy="687300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5" y="115729"/>
            <a:ext cx="12001500" cy="6641544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3048000" y="2921810"/>
            <a:ext cx="6096000" cy="55335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>
              <a:lnSpc>
                <a:spcPct val="107000"/>
              </a:lnSpc>
              <a:spcAft>
                <a:spcPts val="0"/>
              </a:spcAft>
            </a:pPr>
            <a:r>
              <a:rPr lang="pt-BR" sz="2800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2873829" y="2251616"/>
            <a:ext cx="7130142" cy="2810241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kern="1800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66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Aprendendo  com  o  erro</a:t>
            </a:r>
            <a:endParaRPr lang="pt-BR" sz="11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00066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07000"/>
              </a:lnSpc>
              <a:spcAft>
                <a:spcPts val="0"/>
              </a:spcAft>
            </a:pPr>
            <a:r>
              <a:rPr lang="pt-BR" sz="2000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02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104">
        <p15:prstTrans prst="wind"/>
        <p:sndAc>
          <p:stSnd loop="1">
            <p:snd r:embed="rId2" name="13 - Outra Vez  2.06 cut DIV..wav"/>
          </p:stSnd>
        </p:sndAc>
      </p:transition>
    </mc:Choice>
    <mc:Fallback xmlns="">
      <p:transition spd="slow" advTm="30104">
        <p:fade/>
        <p:sndAc>
          <p:stSnd loop="1">
            <p:snd r:embed="rId6" name="13 - Outra Vez  2.06 cut DIV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0" y="0"/>
            <a:ext cx="12218670" cy="687300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" y="94947"/>
            <a:ext cx="12001500" cy="664154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849086" y="1520527"/>
            <a:ext cx="6313714" cy="1915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 w="12700">
                  <a:solidFill>
                    <a:srgbClr val="FF007F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Ter consciência dos erros cometidos, não é se deixar aprisionar por eles e se tornar vítima eterna de culpa</a:t>
            </a:r>
            <a:endParaRPr lang="pt-BR" sz="1100" b="1" dirty="0">
              <a:ln w="12700">
                <a:solidFill>
                  <a:srgbClr val="FF007F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316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688">
        <p15:prstTrans prst="wind"/>
      </p:transition>
    </mc:Choice>
    <mc:Fallback xmlns="">
      <p:transition spd="slow" advTm="166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0" y="0"/>
            <a:ext cx="12218670" cy="687300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" y="125730"/>
            <a:ext cx="12001500" cy="664154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869430" y="1510993"/>
            <a:ext cx="472059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rgbClr val="FF008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erros devem servir de exemplo e o reconhecimento das falhas perante a vida deve ser encarado como incentivo para melhorar a conduta diante do futuro,</a:t>
            </a:r>
            <a:endParaRPr lang="pt-BR" b="1" dirty="0">
              <a:ln w="12700">
                <a:solidFill>
                  <a:srgbClr val="FF008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2809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771">
        <p15:prstTrans prst="wind"/>
      </p:transition>
    </mc:Choice>
    <mc:Fallback xmlns="">
      <p:transition spd="slow" advTm="207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0" y="0"/>
            <a:ext cx="12218670" cy="687300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10" y="114300"/>
            <a:ext cx="12001500" cy="664154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11480" y="1999763"/>
            <a:ext cx="4823460" cy="2858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 w="6600">
                  <a:solidFill>
                    <a:srgbClr val="FF008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 sentido de não se incorrer nos mesmos enganos ou se deixar aprisionar pelas mesmas fraquezas.</a:t>
            </a:r>
            <a:endParaRPr lang="pt-BR" sz="1100" b="1" dirty="0" smtClean="0">
              <a:ln w="6600">
                <a:solidFill>
                  <a:srgbClr val="FF008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987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4953">
        <p15:prstTrans prst="wind"/>
      </p:transition>
    </mc:Choice>
    <mc:Fallback xmlns="">
      <p:transition spd="slow" advTm="149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0" y="0"/>
            <a:ext cx="12218670" cy="687300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" y="94558"/>
            <a:ext cx="12001500" cy="664154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080760" y="2921810"/>
            <a:ext cx="5749290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 w="19050">
                  <a:solidFill>
                    <a:srgbClr val="FF0080"/>
                  </a:solidFill>
                </a:ln>
                <a:solidFill>
                  <a:srgbClr val="0000FF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Aprendemos </a:t>
            </a:r>
          </a:p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>
                <a:ln w="19050">
                  <a:solidFill>
                    <a:srgbClr val="FF0080"/>
                  </a:solidFill>
                </a:ln>
                <a:solidFill>
                  <a:srgbClr val="00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pt-BR" sz="2800" b="1" dirty="0" smtClean="0">
                <a:ln w="19050">
                  <a:solidFill>
                    <a:srgbClr val="FF0080"/>
                  </a:solidFill>
                </a:ln>
                <a:solidFill>
                  <a:srgbClr val="0000FF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om nossos erros.</a:t>
            </a:r>
            <a:endParaRPr lang="pt-BR" sz="1100" dirty="0">
              <a:ln w="19050">
                <a:solidFill>
                  <a:srgbClr val="FF0080"/>
                </a:solidFill>
              </a:ln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130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649">
        <p15:prstTrans prst="wind"/>
      </p:transition>
    </mc:Choice>
    <mc:Fallback xmlns="">
      <p:transition spd="slow" advTm="106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9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0" y="0"/>
            <a:ext cx="12218670" cy="687300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5" y="115729"/>
            <a:ext cx="12001500" cy="664154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0040" y="2691298"/>
            <a:ext cx="7292340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>
                  <a:solidFill>
                    <a:srgbClr val="FF0080"/>
                  </a:solidFill>
                </a:ln>
                <a:solidFill>
                  <a:srgbClr val="0000FF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 entanto, </a:t>
            </a:r>
          </a:p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>
                  <a:solidFill>
                    <a:srgbClr val="FF0080"/>
                  </a:solidFill>
                </a:ln>
                <a:solidFill>
                  <a:srgbClr val="0000FF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 o sentimento de culpa prevalecer e dominar o espírito,</a:t>
            </a:r>
            <a:endParaRPr lang="pt-BR" sz="1100" dirty="0">
              <a:ln>
                <a:solidFill>
                  <a:srgbClr val="FF0080"/>
                </a:solidFill>
              </a:ln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7724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3062">
        <p15:prstTrans prst="wind"/>
      </p:transition>
    </mc:Choice>
    <mc:Fallback xmlns="">
      <p:transition spd="slow" advTm="130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0" y="0"/>
            <a:ext cx="12218670" cy="687300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" y="125730"/>
            <a:ext cx="12001500" cy="664154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074920" y="2736503"/>
            <a:ext cx="677799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>
                  <a:solidFill>
                    <a:srgbClr val="FF007F"/>
                  </a:solidFill>
                </a:ln>
                <a:solidFill>
                  <a:srgbClr val="0000FF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há de se ficar </a:t>
            </a:r>
          </a:p>
          <a:p>
            <a:pPr algn="ctr"/>
            <a:r>
              <a:rPr lang="pt-BR" sz="2800" b="1" dirty="0" smtClean="0">
                <a:ln>
                  <a:solidFill>
                    <a:srgbClr val="FF007F"/>
                  </a:solidFill>
                </a:ln>
                <a:solidFill>
                  <a:srgbClr val="0000FF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acorrentado ao passado, </a:t>
            </a:r>
          </a:p>
          <a:p>
            <a:pPr algn="ctr"/>
            <a:r>
              <a:rPr lang="pt-BR" sz="2800" b="1" dirty="0" smtClean="0">
                <a:ln>
                  <a:solidFill>
                    <a:srgbClr val="FF007F"/>
                  </a:solidFill>
                </a:ln>
                <a:solidFill>
                  <a:srgbClr val="0000FF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sem perspectiva de evolução. </a:t>
            </a:r>
            <a:endParaRPr lang="pt-BR" dirty="0">
              <a:ln>
                <a:solidFill>
                  <a:srgbClr val="FF007F"/>
                </a:solidFill>
              </a:ln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190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3881">
        <p15:prstTrans prst="wind"/>
      </p:transition>
    </mc:Choice>
    <mc:Fallback xmlns="">
      <p:transition spd="slow" advTm="138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0" y="0"/>
            <a:ext cx="12218670" cy="687300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" y="125730"/>
            <a:ext cx="12001500" cy="664154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11530" y="2691298"/>
            <a:ext cx="5257800" cy="2134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>
                  <a:solidFill>
                    <a:srgbClr val="FF0080"/>
                  </a:solidFill>
                </a:ln>
                <a:solidFill>
                  <a:srgbClr val="0000FF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Deve-se </a:t>
            </a:r>
          </a:p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>
                  <a:solidFill>
                    <a:srgbClr val="FF0080"/>
                  </a:solidFill>
                </a:ln>
                <a:solidFill>
                  <a:srgbClr val="0000FF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permitir um recomeço…</a:t>
            </a:r>
            <a:br>
              <a:rPr lang="pt-BR" sz="2800" b="1" dirty="0" smtClean="0">
                <a:ln>
                  <a:solidFill>
                    <a:srgbClr val="FF0080"/>
                  </a:solidFill>
                </a:ln>
                <a:solidFill>
                  <a:srgbClr val="0000FF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pt-BR" sz="2800" b="1" dirty="0" smtClean="0">
              <a:ln>
                <a:solidFill>
                  <a:srgbClr val="FF0080"/>
                </a:solidFill>
              </a:ln>
              <a:solidFill>
                <a:srgbClr val="0000FF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4000" b="1" dirty="0" smtClean="0">
                <a:ln>
                  <a:solidFill>
                    <a:srgbClr val="FF0080"/>
                  </a:solidFill>
                </a:ln>
                <a:solidFill>
                  <a:srgbClr val="0000FF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SEMPRE!</a:t>
            </a:r>
            <a:endParaRPr lang="pt-BR" sz="1600" dirty="0">
              <a:ln>
                <a:solidFill>
                  <a:srgbClr val="FF0080"/>
                </a:solidFill>
              </a:ln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136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781">
        <p15:prstTrans prst="wind"/>
      </p:transition>
    </mc:Choice>
    <mc:Fallback xmlns="">
      <p:transition spd="slow" advTm="127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6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4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0" y="0"/>
            <a:ext cx="12218670" cy="687300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5" y="115729"/>
            <a:ext cx="12001500" cy="664154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297930" y="2736503"/>
            <a:ext cx="5486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6600">
                  <a:solidFill>
                    <a:srgbClr val="FF008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Esse é o objetivo </a:t>
            </a:r>
          </a:p>
          <a:p>
            <a:pPr algn="ctr"/>
            <a:r>
              <a:rPr lang="pt-BR" sz="2800" b="1" dirty="0" smtClean="0">
                <a:ln w="6600">
                  <a:solidFill>
                    <a:srgbClr val="FF008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 ser humano: </a:t>
            </a:r>
          </a:p>
          <a:p>
            <a:pPr algn="ctr"/>
            <a:r>
              <a:rPr lang="pt-BR" sz="2800" b="1" dirty="0" smtClean="0">
                <a:ln w="6600">
                  <a:solidFill>
                    <a:srgbClr val="FF008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busca do aprimoramento espiritual.</a:t>
            </a:r>
            <a:endParaRPr lang="pt-BR" b="1" dirty="0">
              <a:ln w="6600">
                <a:solidFill>
                  <a:srgbClr val="FF008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61126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988">
        <p15:prstTrans prst="wind"/>
      </p:transition>
    </mc:Choice>
    <mc:Fallback xmlns="">
      <p:transition spd="slow" advTm="129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0" y="0"/>
            <a:ext cx="12218670" cy="687300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" y="125730"/>
            <a:ext cx="12001500" cy="664154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02920" y="2157206"/>
            <a:ext cx="4594860" cy="2578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 w="6600">
                  <a:solidFill>
                    <a:srgbClr val="FF007F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Deus sempre perdoa seus filhos e </a:t>
            </a:r>
          </a:p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 w="6600">
                  <a:solidFill>
                    <a:srgbClr val="FF007F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lhes concede muitas oportunidades </a:t>
            </a:r>
          </a:p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 w="6600">
                  <a:solidFill>
                    <a:srgbClr val="FF007F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se redimir.</a:t>
            </a:r>
            <a:br>
              <a:rPr lang="pt-BR" sz="2800" b="1" dirty="0" smtClean="0">
                <a:ln w="6600">
                  <a:solidFill>
                    <a:srgbClr val="FF007F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pt-BR" sz="1100" b="1" dirty="0">
              <a:ln w="6600">
                <a:solidFill>
                  <a:srgbClr val="FF007F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0586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4003">
        <p15:prstTrans prst="wind"/>
      </p:transition>
    </mc:Choice>
    <mc:Fallback xmlns="">
      <p:transition spd="slow" advTm="140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0" y="0"/>
            <a:ext cx="12218670" cy="687300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" y="125730"/>
            <a:ext cx="12001500" cy="664154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417820" y="2921810"/>
            <a:ext cx="6149340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 w="22225">
                  <a:solidFill>
                    <a:srgbClr val="FF007F"/>
                  </a:solidFill>
                  <a:prstDash val="solid"/>
                </a:ln>
                <a:solidFill>
                  <a:srgbClr val="00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Permita-se </a:t>
            </a:r>
          </a:p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 w="22225">
                  <a:solidFill>
                    <a:srgbClr val="FF007F"/>
                  </a:solidFill>
                  <a:prstDash val="solid"/>
                </a:ln>
                <a:solidFill>
                  <a:srgbClr val="00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perdoar a si mesmo.</a:t>
            </a:r>
            <a:endParaRPr lang="pt-BR" sz="1100" b="1" dirty="0">
              <a:ln w="22225">
                <a:solidFill>
                  <a:srgbClr val="FF007F"/>
                </a:solidFill>
                <a:prstDash val="solid"/>
              </a:ln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185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792">
        <p15:prstTrans prst="wind"/>
      </p:transition>
    </mc:Choice>
    <mc:Fallback xmlns="">
      <p:transition spd="slow" advTm="107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0" y="0"/>
            <a:ext cx="12218670" cy="687300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" y="125730"/>
            <a:ext cx="12001500" cy="664154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91490" y="2691298"/>
            <a:ext cx="5132070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>
                  <a:solidFill>
                    <a:srgbClr val="FF007F"/>
                  </a:solidFill>
                </a:ln>
                <a:solidFill>
                  <a:srgbClr val="0000FF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Permita-se conceder tantas chances quantas forem necessárias</a:t>
            </a:r>
            <a:endParaRPr lang="pt-BR" sz="1100" dirty="0">
              <a:ln>
                <a:solidFill>
                  <a:srgbClr val="FF007F"/>
                </a:solidFill>
              </a:ln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9864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3168">
        <p15:prstTrans prst="wind"/>
      </p:transition>
    </mc:Choice>
    <mc:Fallback xmlns="">
      <p:transition spd="slow" advTm="131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0" y="0"/>
            <a:ext cx="12218670" cy="687300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" y="125730"/>
            <a:ext cx="12001500" cy="664154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595110" y="2921810"/>
            <a:ext cx="5234940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>
                  <a:solidFill>
                    <a:srgbClr val="FF007F"/>
                  </a:solidFill>
                </a:ln>
                <a:solidFill>
                  <a:srgbClr val="0000FF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encontrar </a:t>
            </a:r>
          </a:p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>
                  <a:solidFill>
                    <a:srgbClr val="FF007F"/>
                  </a:solidFill>
                </a:ln>
                <a:solidFill>
                  <a:srgbClr val="0000FF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verdadeira felicidade. </a:t>
            </a:r>
            <a:endParaRPr lang="pt-BR" sz="1100" dirty="0">
              <a:ln>
                <a:solidFill>
                  <a:srgbClr val="FF007F"/>
                </a:solidFill>
              </a:ln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0923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926">
        <p15:prstTrans prst="wind"/>
      </p:transition>
    </mc:Choice>
    <mc:Fallback xmlns="">
      <p:transition spd="slow" advTm="109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0" y="0"/>
            <a:ext cx="12218670" cy="687300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" y="125730"/>
            <a:ext cx="12001500" cy="664154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48640" y="2691298"/>
            <a:ext cx="5280660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>
                  <a:solidFill>
                    <a:srgbClr val="FF007F"/>
                  </a:solidFill>
                </a:ln>
                <a:solidFill>
                  <a:srgbClr val="0000FF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em todas as situações, busque a Deus:</a:t>
            </a:r>
            <a:endParaRPr lang="pt-BR" sz="1100" dirty="0" smtClean="0">
              <a:ln>
                <a:solidFill>
                  <a:srgbClr val="FF007F"/>
                </a:solidFill>
              </a:ln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116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919">
        <p15:prstTrans prst="wind"/>
      </p:transition>
    </mc:Choice>
    <mc:Fallback xmlns="">
      <p:transition spd="slow" advTm="109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0" y="0"/>
            <a:ext cx="12218670" cy="687300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" y="125730"/>
            <a:ext cx="12001500" cy="664154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497830" y="2691298"/>
            <a:ext cx="6195060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>
                  <a:solidFill>
                    <a:srgbClr val="FF0080"/>
                  </a:solidFill>
                </a:ln>
                <a:solidFill>
                  <a:srgbClr val="0000FF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Ele é a verdadeira </a:t>
            </a:r>
          </a:p>
          <a:p>
            <a:pPr lvl="0" algn="ctr" fontAlgn="base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>
                  <a:solidFill>
                    <a:srgbClr val="FF0080"/>
                  </a:solidFill>
                </a:ln>
                <a:solidFill>
                  <a:srgbClr val="0000FF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resposta para tudo.</a:t>
            </a:r>
            <a:endParaRPr lang="pt-BR" sz="1100" dirty="0" smtClean="0">
              <a:ln>
                <a:solidFill>
                  <a:srgbClr val="FF0080"/>
                </a:solidFill>
              </a:ln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622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905">
        <p15:prstTrans prst="wind"/>
      </p:transition>
    </mc:Choice>
    <mc:Fallback xmlns="">
      <p:transition spd="slow" advTm="109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0" y="0"/>
            <a:ext cx="12218670" cy="687300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5" y="115729"/>
            <a:ext cx="12001500" cy="664154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048000" y="2691298"/>
            <a:ext cx="6096000" cy="53290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205345" y="462112"/>
            <a:ext cx="917265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ln w="12700">
                  <a:solidFill>
                    <a:srgbClr val="FF008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Texto: Gotas de Paz</a:t>
            </a:r>
          </a:p>
          <a:p>
            <a:r>
              <a:rPr lang="pt-BR" sz="2800" b="1" dirty="0" smtClean="0">
                <a:ln w="12700">
                  <a:solidFill>
                    <a:srgbClr val="FF008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Imagens: Internet</a:t>
            </a:r>
          </a:p>
          <a:p>
            <a:r>
              <a:rPr lang="pt-BR" sz="2800" b="1" dirty="0" smtClean="0">
                <a:ln w="12700">
                  <a:solidFill>
                    <a:srgbClr val="FF008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Música: Richard </a:t>
            </a:r>
            <a:r>
              <a:rPr lang="pt-BR" sz="2800" b="1" dirty="0" err="1" smtClean="0">
                <a:ln w="12700">
                  <a:solidFill>
                    <a:srgbClr val="FF008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Claydermam</a:t>
            </a:r>
            <a:r>
              <a:rPr lang="pt-BR" sz="2800" b="1" dirty="0" smtClean="0">
                <a:ln w="12700">
                  <a:solidFill>
                    <a:srgbClr val="FF008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r>
              <a:rPr lang="pt-BR" sz="2800" b="1" dirty="0" smtClean="0">
                <a:ln w="12700">
                  <a:solidFill>
                    <a:srgbClr val="FF008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– Outra </a:t>
            </a:r>
            <a:r>
              <a:rPr lang="pt-BR" sz="2800" b="1" dirty="0" smtClean="0">
                <a:ln w="12700">
                  <a:solidFill>
                    <a:srgbClr val="FF008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Vez.wav</a:t>
            </a:r>
          </a:p>
          <a:p>
            <a:r>
              <a:rPr lang="pt-BR" sz="2800" b="1" dirty="0" smtClean="0">
                <a:ln w="12700">
                  <a:solidFill>
                    <a:srgbClr val="FF008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Formatação: </a:t>
            </a:r>
            <a:r>
              <a:rPr lang="pt-BR" sz="2800" b="1" dirty="0" err="1" smtClean="0">
                <a:ln w="12700">
                  <a:solidFill>
                    <a:srgbClr val="FF008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r</a:t>
            </a:r>
            <a:r>
              <a:rPr lang="pt-BR" sz="2800" b="1" dirty="0" err="1" smtClean="0">
                <a:ln w="12700">
                  <a:solidFill>
                    <a:srgbClr val="FF008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einaldoslides</a:t>
            </a:r>
            <a:endParaRPr lang="pt-BR" sz="2800" b="1" dirty="0" smtClean="0">
              <a:ln w="12700">
                <a:solidFill>
                  <a:srgbClr val="FF008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FF008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Divulgação: www.sergrasan.com</a:t>
            </a:r>
          </a:p>
          <a:p>
            <a:r>
              <a:rPr lang="pt-BR" sz="2800" b="1" dirty="0" smtClean="0">
                <a:ln w="12700">
                  <a:solidFill>
                    <a:srgbClr val="FF008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Contato: reinaldogp2000@yahoo.com.br</a:t>
            </a:r>
          </a:p>
          <a:p>
            <a:r>
              <a:rPr lang="pt-BR" sz="2800" b="1" dirty="0" smtClean="0">
                <a:ln w="12700">
                  <a:solidFill>
                    <a:srgbClr val="FF008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Campinas, 20 de julho de 2016</a:t>
            </a:r>
            <a:endParaRPr lang="pt-BR" b="1" dirty="0">
              <a:ln w="12700">
                <a:solidFill>
                  <a:srgbClr val="FF008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536" y="4113916"/>
            <a:ext cx="3924300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307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152">
        <p15:prstTrans prst="wind"/>
      </p:transition>
    </mc:Choice>
    <mc:Fallback xmlns="">
      <p:transition spd="slow" advTm="301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</TotalTime>
  <Words>190</Words>
  <Application>Microsoft Office PowerPoint</Application>
  <PresentationFormat>Widescreen</PresentationFormat>
  <Paragraphs>41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24</cp:revision>
  <dcterms:created xsi:type="dcterms:W3CDTF">2016-07-17T20:45:38Z</dcterms:created>
  <dcterms:modified xsi:type="dcterms:W3CDTF">2016-07-21T01:01:02Z</dcterms:modified>
</cp:coreProperties>
</file>