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2" r:id="rId15"/>
    <p:sldId id="273" r:id="rId16"/>
    <p:sldId id="274" r:id="rId17"/>
    <p:sldId id="305" r:id="rId18"/>
    <p:sldId id="306" r:id="rId19"/>
    <p:sldId id="307" r:id="rId20"/>
    <p:sldId id="309" r:id="rId21"/>
    <p:sldId id="310" r:id="rId22"/>
    <p:sldId id="311" r:id="rId23"/>
    <p:sldId id="312" r:id="rId24"/>
    <p:sldId id="313" r:id="rId2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88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323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828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7923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4541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761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916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7484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058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74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836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545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5A802-4E4D-4C2B-AD2D-B912CD03AD4B}" type="datetimeFigureOut">
              <a:rPr lang="pt-BR" smtClean="0"/>
              <a:t>10/04/2015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A49B1-AFBD-4B74-9240-C7AB779DB3D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3670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2000">
        <p:random/>
      </p:transition>
    </mc:Choice>
    <mc:Fallback xmlns="">
      <p:transition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 rot="20679789">
            <a:off x="930101" y="1820831"/>
            <a:ext cx="9720767" cy="2725461"/>
          </a:xfrm>
        </p:spPr>
        <p:txBody>
          <a:bodyPr>
            <a:prstTxWarp prst="textWave1">
              <a:avLst/>
            </a:prstTxWarp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7200" b="1" dirty="0" smtClean="0">
                <a:ln w="38100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 Reforma  Íntima</a:t>
            </a:r>
            <a:endParaRPr lang="pt-BR" sz="3600" b="1" dirty="0">
              <a:ln w="38100">
                <a:solidFill>
                  <a:srgbClr val="00B050"/>
                </a:solidFill>
                <a:prstDash val="solid"/>
              </a:ln>
              <a:solidFill>
                <a:srgbClr val="FFC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3" y="6560847"/>
            <a:ext cx="2073262" cy="2500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46711" y="-769441"/>
            <a:ext cx="48176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4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Ligue </a:t>
            </a:r>
            <a:r>
              <a:rPr lang="pt-BR" sz="44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o </a:t>
            </a:r>
            <a:r>
              <a:rPr lang="pt-BR" sz="4400" b="1" dirty="0" smtClean="0">
                <a:ln w="28575">
                  <a:solidFill>
                    <a:srgbClr val="0066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som</a:t>
            </a:r>
            <a:endParaRPr lang="pt-BR" sz="4400" b="1" dirty="0">
              <a:ln w="28575">
                <a:solidFill>
                  <a:srgbClr val="0066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075220" y="6041490"/>
            <a:ext cx="37882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automático</a:t>
            </a:r>
            <a:endParaRPr lang="pt-BR" sz="4400" b="1" dirty="0">
              <a:ln w="19050">
                <a:solidFill>
                  <a:srgbClr val="006600"/>
                </a:solidFill>
                <a:prstDash val="solid"/>
              </a:ln>
              <a:solidFill>
                <a:srgbClr val="FFC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59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910">
        <p:random/>
        <p:sndAc>
          <p:stSnd loop="1">
            <p:snd r:embed="rId2" name="ernesto cortazar - the greatest miracle of love(2).wav"/>
          </p:stSnd>
        </p:sndAc>
      </p:transition>
    </mc:Choice>
    <mc:Fallback xmlns="">
      <p:transition advTm="22910">
        <p:random/>
        <p:sndAc>
          <p:stSnd loop="1">
            <p:snd r:embed="rId5" name="ernesto cortazar - the greatest miracle of love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40632" y="-273069"/>
            <a:ext cx="11694694" cy="456187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Quanto puderes, 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posterga a prática do mal 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até o momento que possas vencer essa 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força doentia que te empurra para o abismo.</a:t>
            </a:r>
            <a:br>
              <a:rPr lang="pt-BR" sz="32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2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10">
        <p:random/>
      </p:transition>
    </mc:Choice>
    <mc:Fallback xmlns="">
      <p:transition advTm="1871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-441064" y="365125"/>
            <a:ext cx="12801600" cy="515354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Provocado pela perversidade, que campeia a solta, </a:t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 em silêncio, </a:t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mediante a oração que te resguarda na </a:t>
            </a:r>
            <a: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ranquilidade.</a:t>
            </a:r>
            <a:endParaRPr lang="pt-BR" sz="2000" b="1" dirty="0">
              <a:ln w="1905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2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309">
        <p:random/>
      </p:transition>
    </mc:Choice>
    <mc:Fallback xmlns="">
      <p:transition advTm="2930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39769" y="725746"/>
            <a:ext cx="10515600" cy="5465520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Espicaçado pelos desejos inferiores, </a:t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grassam estimulados pela onda crescente do erotismo e </a:t>
            </a: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vulgaridade, </a:t>
            </a: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gasta as tuas energias excedentes na atividade fraternal.</a:t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1200" b="1" dirty="0">
              <a:ln w="13462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4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00">
        <p:random/>
      </p:transition>
    </mc:Choice>
    <mc:Fallback xmlns="">
      <p:transition advTm="21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05307" y="3064043"/>
            <a:ext cx="11011437" cy="366577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Empurrado para o campeonato da competição, na área da violência, </a:t>
            </a:r>
            <a:b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estuga o passo e reflexiona, </a:t>
            </a:r>
            <a:b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assumindo a postura da resistência passiva.</a:t>
            </a:r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73">
        <p:random/>
      </p:transition>
    </mc:Choice>
    <mc:Fallback xmlns="">
      <p:transition advTm="1897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2122" y="1011219"/>
            <a:ext cx="11811895" cy="4731855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Desconsiderado nos anseios nobres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teu sentimento,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cultiva a paciência e aguarda </a:t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bênção do tempo que tudo vence.</a:t>
            </a:r>
            <a: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7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156">
        <p:random/>
      </p:transition>
    </mc:Choice>
    <mc:Fallback xmlns="">
      <p:transition advTm="1715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602430"/>
            <a:ext cx="12192000" cy="553215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Acoimado pela injustiça ou sitiado pela calúnia, </a:t>
            </a:r>
            <a:b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prossegue no compromisso abraçado, </a:t>
            </a:r>
            <a:b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desânimo, confiando no valor do bem.</a:t>
            </a:r>
            <a:endParaRPr lang="pt-BR" sz="3200" b="1" dirty="0">
              <a:ln w="12700" cmpd="sng">
                <a:solidFill>
                  <a:srgbClr val="C0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1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39">
        <p:random/>
      </p:transition>
    </mc:Choice>
    <mc:Fallback xmlns="">
      <p:transition advTm="1783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" y="0"/>
            <a:ext cx="12059322" cy="685800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Aturdido pela compulsão do desforço cruel, </a:t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considera o teu agressor como infeliz amigo </a:t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 compraz na perturbação.</a:t>
            </a:r>
            <a: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spc="50" dirty="0" smtClean="0">
                <a:ln w="19050" cmpd="sng">
                  <a:solidFill>
                    <a:srgbClr val="0066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spc="50" dirty="0">
              <a:ln w="19050" cmpd="sng">
                <a:solidFill>
                  <a:srgbClr val="006600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6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996">
        <p:random/>
      </p:transition>
    </mc:Choice>
    <mc:Fallback xmlns="">
      <p:transition advTm="1799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76656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Desestimulado no lar, </a:t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sensibilizado por outros afetos, </a:t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renova a paisagem familiar e tenta salvar </a:t>
            </a:r>
            <a:b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construção moral doméstica abalada.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8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36">
        <p:random/>
      </p:transition>
    </mc:Choice>
    <mc:Fallback xmlns="">
      <p:transition advTm="1903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1323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muito fácil desistir do esforço nobre, comprazer-se por um momento,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tornar-se igual aos demais,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 suas manifestações inferiores. </a:t>
            </a:r>
            <a:endParaRPr lang="pt-BR" sz="1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1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145">
        <p:random/>
      </p:transition>
    </mc:Choice>
    <mc:Fallback xmlns="">
      <p:transition advTm="18145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634764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Todavia, </a:t>
            </a:r>
            <a:br>
              <a:rPr lang="pt-BR" sz="3200" b="1" dirty="0" smtClean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estímulos e gozos de hoje, </a:t>
            </a:r>
            <a:br>
              <a:rPr lang="pt-BR" sz="3200" b="1" dirty="0" smtClean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campo das paixões desgovernadas, caracterizam-se pelo sabor dos </a:t>
            </a:r>
            <a: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temperos</a:t>
            </a:r>
            <a:b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que se convertem em ácido e fel, </a:t>
            </a:r>
            <a:b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requeimarem por dentro, </a:t>
            </a:r>
            <a:b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passados os primeiros momentos.</a:t>
            </a:r>
            <a:br>
              <a:rPr lang="pt-BR" sz="3200" b="1" dirty="0">
                <a:ln w="28575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1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00">
        <p:random/>
      </p:transition>
    </mc:Choice>
    <mc:Fallback xmlns="">
      <p:transition advTm="2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92505" y="3336757"/>
            <a:ext cx="11823031" cy="1424728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Ninguém foge aos desafios da vida,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são técnicas de avaliação moral </a:t>
            </a:r>
            <a:b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os candidatos à felicidade.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4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60">
        <p:random/>
      </p:transition>
    </mc:Choice>
    <mc:Fallback xmlns="">
      <p:transition advTm="1586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44379" y="225631"/>
            <a:ext cx="11887200" cy="6495803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revela sabedoria e prudência,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momento do exame, </a:t>
            </a: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está convidado à demonstração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conquistas realizadas.</a:t>
            </a:r>
            <a:endParaRPr lang="pt-BR" sz="1200" dirty="0">
              <a:ln w="28575">
                <a:solidFill>
                  <a:srgbClr val="FFFF00"/>
                </a:solidFill>
              </a:ln>
              <a:solidFill>
                <a:srgbClr val="0066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7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69">
        <p:random/>
      </p:transition>
    </mc:Choice>
    <mc:Fallback xmlns="">
      <p:transition advTm="1696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99516" y="238754"/>
            <a:ext cx="11614484" cy="6369162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Parentes </a:t>
            </a:r>
            <a: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difíceis, amigos ingratos, </a:t>
            </a:r>
            <a:b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companheiros inescrupulosos, </a:t>
            </a:r>
            <a:b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err="1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</a:t>
            </a: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idealistas </a:t>
            </a:r>
            <a: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insensíveis, </a:t>
            </a: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conhecidos descuidados, </a:t>
            </a:r>
            <a:b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são acontecimentos fortuitos, </a:t>
            </a:r>
            <a:b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teu episódio reencarnacionista.</a:t>
            </a:r>
            <a:endParaRPr lang="pt-BR" sz="1200" dirty="0">
              <a:ln w="28575">
                <a:solidFill>
                  <a:srgbClr val="00B050"/>
                </a:solidFill>
              </a:ln>
              <a:solidFill>
                <a:srgbClr val="FFFF00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86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000">
        <p:random/>
      </p:transition>
    </mc:Choice>
    <mc:Fallback xmlns="">
      <p:transition advTm="2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24589" y="365126"/>
            <a:ext cx="11742821" cy="6051716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 se movimenta, no mundo, no campo onde as possibilidades melhores estão colocadas </a:t>
            </a:r>
            <a:br>
              <a:rPr lang="pt-BR" sz="32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9050">
                  <a:solidFill>
                    <a:srgbClr val="0066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seu crescimento. </a:t>
            </a:r>
            <a:r>
              <a:rPr lang="pt-BR" sz="3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b="1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71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966">
        <p:random/>
      </p:transition>
    </mc:Choice>
    <mc:Fallback xmlns="">
      <p:transition advTm="1796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59715" y="4214056"/>
            <a:ext cx="10515600" cy="239386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sempre se recebe o que se merece. Antes, são propiciados os recursos </a:t>
            </a:r>
            <a:b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mais amplas e graves conquistas, </a:t>
            </a:r>
            <a:b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darão resultados mais valiosos.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7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936">
        <p:random/>
      </p:transition>
    </mc:Choice>
    <mc:Fallback xmlns="">
      <p:transition advTm="1993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Assim, aprende a controlar as tuas 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más </a:t>
            </a: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inclinações e adia o teu momento infeliz</a:t>
            </a: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Lograrás vencer a violência interior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te propele para o mal,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perseverares na luta.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41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000">
        <p:random/>
      </p:transition>
    </mc:Choice>
    <mc:Fallback xmlns="">
      <p:transition advTm="2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699248"/>
            <a:ext cx="11887199" cy="5669280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que surja oportunidade,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faze o bem, 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mais insignificante que te pareça.</a:t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Gera o momento de ser útil e aproveita-o.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5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944">
        <p:random/>
      </p:transition>
    </mc:Choice>
    <mc:Fallback xmlns="">
      <p:transition advTm="1794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42791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006600"/>
                  </a:solidFill>
                </a:ln>
                <a:solidFill>
                  <a:schemeClr val="bg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aguardes pelas realizações retumbantes, nem te detenhas esperando as horas de glorificação.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08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184">
        <p:random/>
      </p:transition>
    </mc:Choice>
    <mc:Fallback xmlns="">
      <p:transition advTm="1518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242791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quem está honestamente interessado na reforma íntima</a:t>
            </a: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cada instante lhe faculta conquistas </a:t>
            </a:r>
            <a:b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investe no futuro,</a:t>
            </a:r>
            <a:b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lapidando-se e melhorando-se sem cansaço.</a:t>
            </a:r>
            <a:r>
              <a:rPr lang="pt-BR" sz="1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dirty="0">
              <a:ln w="13462">
                <a:solidFill>
                  <a:srgbClr val="FFFF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4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3000">
        <p:random/>
      </p:transition>
    </mc:Choice>
    <mc:Fallback>
      <p:transition advTm="2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838200" y="3240505"/>
            <a:ext cx="10515600" cy="3497179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 ascensão exige </a:t>
            </a:r>
            <a:b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esforço, adaptação e sacrifício.</a:t>
            </a:r>
            <a:b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 queda resulta em</a:t>
            </a:r>
            <a:b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spc="50" dirty="0" smtClean="0">
                <a:ln w="28575" cmpd="sng">
                  <a:solidFill>
                    <a:srgbClr val="92D05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prejuízo, desencanto e recomeço.</a:t>
            </a:r>
            <a:r>
              <a:rPr lang="pt-BR" sz="1800" b="1" spc="50" dirty="0" smtClean="0">
                <a:ln w="2857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b="1" spc="50" dirty="0" smtClean="0">
                <a:ln w="2857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b="1" spc="50" dirty="0">
              <a:ln w="2857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21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84">
        <p:random/>
      </p:transition>
    </mc:Choice>
    <mc:Fallback xmlns="">
      <p:transition advTm="1698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0632" y="365124"/>
            <a:ext cx="11614484" cy="6242791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Trabalha-te interiormente,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vencendo limite e obstáculo,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considerando os terrenos vencidos, </a:t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porém, fitando as paisagens ainda a percorrer.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11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772">
        <p:random/>
      </p:transition>
    </mc:Choice>
    <mc:Fallback xmlns="">
      <p:transition advTm="1977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6356517"/>
          </a:xfrm>
        </p:spPr>
        <p:txBody>
          <a:bodyPr/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3462">
                  <a:solidFill>
                    <a:srgbClr val="FFFF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tua reforma íntima te concederá a paz por que anelas e a felicidade que desejas.</a:t>
            </a:r>
            <a: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52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7">
        <p:random/>
      </p:transition>
    </mc:Choice>
    <mc:Fallback xmlns="">
      <p:transition advTm="15097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371854"/>
            <a:ext cx="12191999" cy="4425240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Joanna de Ângelis</a:t>
            </a:r>
            <a:b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 e meu acervo </a:t>
            </a: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Ernesto </a:t>
            </a:r>
            <a:r>
              <a:rPr lang="pt-BR" sz="3200" b="1" dirty="0" err="1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greatest miracle of love.wav</a:t>
            </a:r>
            <a:b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  <a:r>
              <a:rPr lang="pt-BR" sz="3200" b="1" dirty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  <a:b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 </a:t>
            </a: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</a:t>
            </a:r>
            <a:r>
              <a:rPr lang="pt-BR" sz="3200" b="1" dirty="0" smtClean="0">
                <a:ln w="38100">
                  <a:solidFill>
                    <a:schemeClr val="bg1"/>
                  </a:solidFill>
                  <a:prstDash val="solid"/>
                </a:ln>
                <a:solidFill>
                  <a:srgbClr val="0066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abril de 2015</a:t>
            </a:r>
            <a:endParaRPr lang="pt-BR" sz="3200" b="1" dirty="0">
              <a:ln w="38100">
                <a:solidFill>
                  <a:schemeClr val="bg1"/>
                </a:solidFill>
                <a:prstDash val="solid"/>
              </a:ln>
              <a:solidFill>
                <a:srgbClr val="0066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828800" y="2962695"/>
            <a:ext cx="8438147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7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 I M</a:t>
            </a:r>
            <a:endParaRPr lang="pt-BR" sz="287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738" y="6607916"/>
            <a:ext cx="2073262" cy="250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65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201">
        <p:random/>
      </p:transition>
    </mc:Choice>
    <mc:Fallback xmlns="">
      <p:transition advTm="3420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99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</TotalTime>
  <Words>181</Words>
  <Application>Microsoft Office PowerPoint</Application>
  <PresentationFormat>Widescreen</PresentationFormat>
  <Paragraphs>27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Times New Roman</vt:lpstr>
      <vt:lpstr>Tema do Office</vt:lpstr>
      <vt:lpstr>A  Reforma  Íntima</vt:lpstr>
      <vt:lpstr>Quanto puderes,  posterga a prática do mal  até o momento que possas vencer essa  força doentia que te empurra para o abismo. </vt:lpstr>
      <vt:lpstr>Provocado pela perversidade, que campeia a solta,  age em silêncio,  mediante a oração que te resguarda na tranquilidade.</vt:lpstr>
      <vt:lpstr>Espicaçado pelos desejos inferiores,  que grassam estimulados pela onda crescente do erotismo e da vulgaridade,        gasta as tuas energias excedentes na atividade fraternal. </vt:lpstr>
      <vt:lpstr>Empurrado para o campeonato da competição, na área da violência,  estuga o passo e reflexiona,  assumindo a postura da resistência passiva. </vt:lpstr>
      <vt:lpstr>Desconsiderado nos anseios nobres  do teu sentimento,       cultiva a paciência e aguarda  a bênção do tempo que tudo vence. </vt:lpstr>
      <vt:lpstr>Acoimado pela injustiça ou sitiado pela calúnia,       prossegue no compromisso abraçado,  sem desânimo, confiando no valor do bem.</vt:lpstr>
      <vt:lpstr> Aturdido pela compulsão do desforço cruel,       considera o teu agressor como infeliz amigo  que se compraz na perturbação. </vt:lpstr>
      <vt:lpstr> Desestimulado no lar,  e sensibilizado por outros afetos,        renova a paisagem familiar e tenta salvar  a construção moral doméstica abalada. </vt:lpstr>
      <vt:lpstr>É muito fácil desistir do esforço nobre, comprazer-se por um momento,  tornar-se igual aos demais,  nas suas manifestações inferiores. </vt:lpstr>
      <vt:lpstr>Todavia,  os estímulos e gozos de hoje,  no campo das paixões desgovernadas, caracterizam-se pelo sabor dos temperos  que se convertem em ácido e fel,  a requeimarem por dentro,  passados os primeiros momentos.  </vt:lpstr>
      <vt:lpstr>Ninguém foge aos desafios da vida,  que são técnicas de avaliação moral  para os candidatos à felicidade.</vt:lpstr>
      <vt:lpstr>O homem revela sabedoria e prudência,  no momento do exame,        quando está convidado à demonstração  das conquistas realizadas.</vt:lpstr>
      <vt:lpstr>Parentes difíceis, amigos ingratos,  companheiros inescrupulosos,  co idealistas insensíveis,  conhecidos descuidados,     não são acontecimentos fortuitos,  no teu episódio reencarnacionista.</vt:lpstr>
      <vt:lpstr>Cada um se movimenta, no mundo, no campo onde as possibilidades melhores estão colocadas  para o seu crescimento.  </vt:lpstr>
      <vt:lpstr>Nem sempre se recebe o que se merece. Antes, são propiciados os recursos  para mais amplas e graves conquistas,  que darão resultados mais valiosos.</vt:lpstr>
      <vt:lpstr>Assim, aprende a controlar as tuas  más inclinações e adia o teu momento infeliz.       Lograrás vencer a violência interior  que te propele para o mal,  se perseverares na luta.</vt:lpstr>
      <vt:lpstr>Sempre que surja oportunidade,  faze o bem,  por mais insignificante que te pareça.          Gera o momento de ser útil e aproveita-o. </vt:lpstr>
      <vt:lpstr>Não aguardes pelas realizações retumbantes, nem te detenhas esperando as horas de glorificação. </vt:lpstr>
      <vt:lpstr>Para quem está honestamente interessado na reforma íntima,       cada instante lhe faculta conquistas  que investe no futuro,  lapidando-se e melhorando-se sem cansaço. </vt:lpstr>
      <vt:lpstr>Toda ascensão exige  esforço, adaptação e sacrifício. Toda queda resulta em  prejuízo, desencanto e recomeço. </vt:lpstr>
      <vt:lpstr>Trabalha-te interiormente,  vencendo limite e obstáculo,  não considerando os terrenos vencidos,       porém, fitando as paisagens ainda a percorrer.</vt:lpstr>
      <vt:lpstr>A tua reforma íntima te concederá a paz por que anelas e a felicidade que desejas. </vt:lpstr>
      <vt:lpstr>Texto: Joanna de Ângelis Imagens: internet e meu acervo  Música: Ernesto Cortazar The greatest miracle of love.wav Formatação: reinaldogp2000@yahoo.com.br www.sergrasan.com/reinaldoslides Campinas 10 de abril de 2015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52</cp:revision>
  <dcterms:created xsi:type="dcterms:W3CDTF">2015-04-07T02:55:18Z</dcterms:created>
  <dcterms:modified xsi:type="dcterms:W3CDTF">2015-04-10T19:58:35Z</dcterms:modified>
</cp:coreProperties>
</file>