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9" r:id="rId3"/>
    <p:sldId id="280" r:id="rId4"/>
    <p:sldId id="282" r:id="rId5"/>
    <p:sldId id="283" r:id="rId6"/>
    <p:sldId id="268" r:id="rId7"/>
    <p:sldId id="269" r:id="rId8"/>
    <p:sldId id="270" r:id="rId9"/>
    <p:sldId id="286" r:id="rId10"/>
    <p:sldId id="272" r:id="rId11"/>
    <p:sldId id="287" r:id="rId12"/>
    <p:sldId id="273" r:id="rId13"/>
    <p:sldId id="261" r:id="rId14"/>
    <p:sldId id="277" r:id="rId15"/>
    <p:sldId id="267" r:id="rId16"/>
    <p:sldId id="276" r:id="rId17"/>
    <p:sldId id="279" r:id="rId18"/>
    <p:sldId id="264" r:id="rId19"/>
    <p:sldId id="266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66CC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70" d="100"/>
          <a:sy n="70" d="100"/>
        </p:scale>
        <p:origin x="1338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8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6E6E3E-7AB0-42CF-B5BB-CB99BE32F1DF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B59A5-74A1-4763-B53A-BF5165929D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2344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695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256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517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946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00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505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879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596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539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992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511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24C50-9BA1-42FD-A927-0B8A8C81257B}" type="datetimeFigureOut">
              <a:rPr lang="pt-BR" smtClean="0"/>
              <a:t>25/03/2015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D4538-15B3-457D-BF3A-975A6B126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409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Tm="3000">
        <p:circle/>
      </p:transition>
    </mc:Choice>
    <mc:Fallback xmlns="">
      <p:transition spd="slow" advTm="3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image" Target="../media/image22.gif"/><Relationship Id="rId3" Type="http://schemas.openxmlformats.org/officeDocument/2006/relationships/image" Target="../media/image12.gif"/><Relationship Id="rId7" Type="http://schemas.openxmlformats.org/officeDocument/2006/relationships/image" Target="../media/image16.gif"/><Relationship Id="rId12" Type="http://schemas.openxmlformats.org/officeDocument/2006/relationships/image" Target="../media/image21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11" Type="http://schemas.openxmlformats.org/officeDocument/2006/relationships/image" Target="../media/image20.gif"/><Relationship Id="rId5" Type="http://schemas.openxmlformats.org/officeDocument/2006/relationships/image" Target="../media/image14.gif"/><Relationship Id="rId15" Type="http://schemas.openxmlformats.org/officeDocument/2006/relationships/image" Target="../media/image2.jpg"/><Relationship Id="rId10" Type="http://schemas.openxmlformats.org/officeDocument/2006/relationships/image" Target="../media/image19.gif"/><Relationship Id="rId4" Type="http://schemas.openxmlformats.org/officeDocument/2006/relationships/image" Target="../media/image13.gif"/><Relationship Id="rId9" Type="http://schemas.openxmlformats.org/officeDocument/2006/relationships/image" Target="../media/image18.gif"/><Relationship Id="rId1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457049" y="1941296"/>
            <a:ext cx="7395411" cy="1901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15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 P á t r i a</a:t>
            </a:r>
            <a:endParaRPr lang="pt-BR" sz="5400" b="1" dirty="0">
              <a:ln w="12700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6440963"/>
            <a:ext cx="1236487" cy="257896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8541571" y="-645459"/>
            <a:ext cx="3404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LigUe</a:t>
            </a: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o </a:t>
            </a:r>
            <a:r>
              <a:rPr lang="pt-BR" sz="28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sOm</a:t>
            </a: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8982446" y="6290224"/>
            <a:ext cx="3449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autoMática</a:t>
            </a: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2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425">
        <p:circle/>
        <p:sndAc>
          <p:stSnd loop="1">
            <p:snd r:embed="rId2" name="!00aVogel-Musik.wav"/>
          </p:stSnd>
        </p:sndAc>
      </p:transition>
    </mc:Choice>
    <mc:Fallback xmlns="">
      <p:transition spd="slow" advTm="20425">
        <p:circle/>
        <p:sndAc>
          <p:stSnd loop="1">
            <p:snd r:embed="rId5" name="!00aVogel-Musi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850231" y="2896001"/>
            <a:ext cx="10651958" cy="595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Ama, com fé e orgulho, a terra em que nasceste!</a:t>
            </a:r>
            <a:endParaRPr lang="pt-BR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657" y="6550851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00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653">
        <p:circle/>
      </p:transition>
    </mc:Choice>
    <mc:Fallback xmlns="">
      <p:transition spd="slow" advTm="1165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540042" y="2855895"/>
            <a:ext cx="9192126" cy="1650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Criança! </a:t>
            </a:r>
            <a:endParaRPr lang="pt-BR" sz="5400" b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36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verás nenhum país como este!</a:t>
            </a:r>
            <a:endParaRPr lang="pt-BR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5429" y="6463626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0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905">
        <p:circle/>
      </p:transition>
    </mc:Choice>
    <mc:Fallback xmlns="">
      <p:transition spd="slow" advTm="1090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513347" y="2775284"/>
            <a:ext cx="1073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Olha que céu! Que mar! Que rios! Que floresta!</a:t>
            </a:r>
            <a:endParaRPr lang="pt-BR" sz="32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45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756">
        <p:circle/>
      </p:transition>
    </mc:Choice>
    <mc:Fallback xmlns="">
      <p:transition spd="slow" advTm="1075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753979" y="2823411"/>
            <a:ext cx="10523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natureza, aqui, perpetuamente em festa,</a:t>
            </a:r>
            <a:endParaRPr lang="pt-B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80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358">
        <p:circle/>
      </p:transition>
    </mc:Choice>
    <mc:Fallback xmlns="">
      <p:transition spd="slow" advTm="10358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88670" y="4633002"/>
            <a:ext cx="11532870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um seio de mãe a transbordar carinhos.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02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000">
        <p:circle/>
      </p:transition>
    </mc:Choice>
    <mc:Fallback xmlns="">
      <p:transition spd="slow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018674" y="1892968"/>
            <a:ext cx="62376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Vê que vida há no chão!</a:t>
            </a:r>
            <a:endParaRPr lang="pt-B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7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5632176" y="4475747"/>
            <a:ext cx="6031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vê que vida há nos ninhos,</a:t>
            </a:r>
            <a:endParaRPr lang="pt-BR" sz="3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3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000">
        <p:circle/>
      </p:transition>
    </mc:Choice>
    <mc:Fallback xmlns=""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7305" y="4167982"/>
            <a:ext cx="11261558" cy="7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se balançam no ar, entre os ramos inquietos!</a:t>
            </a:r>
            <a:endParaRPr lang="pt-BR" sz="16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6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800">
        <p:circle/>
      </p:transition>
    </mc:Choice>
    <mc:Fallback xmlns="">
      <p:transition spd="slow" advTm="158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68968" y="4732421"/>
            <a:ext cx="108605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Vê que luz, que calor, que multidão de insetos!</a:t>
            </a:r>
            <a:endParaRPr lang="pt-B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252" y="861277"/>
            <a:ext cx="1080466" cy="64479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5515" y="795685"/>
            <a:ext cx="882127" cy="71038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766" y="5386687"/>
            <a:ext cx="885825" cy="9715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835" y="2066084"/>
            <a:ext cx="800100" cy="46672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2168" y="3560781"/>
            <a:ext cx="1108907" cy="8316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531" y="746563"/>
            <a:ext cx="857962" cy="759507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220" y="501407"/>
            <a:ext cx="819150" cy="5905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098" y="3691308"/>
            <a:ext cx="1524000" cy="13335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436" y="5475425"/>
            <a:ext cx="828594" cy="94696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816" y="3285012"/>
            <a:ext cx="1398339" cy="815698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857" y="2844575"/>
            <a:ext cx="636718" cy="149402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333" y="3330674"/>
            <a:ext cx="1371600" cy="102870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24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000">
        <p:circle/>
      </p:transition>
    </mc:Choice>
    <mc:Fallback xmlns="">
      <p:transition spd="slow" advTm="1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02568" y="3657599"/>
            <a:ext cx="10828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Vê que grande extensão de matas, onde impera</a:t>
            </a:r>
            <a:endParaRPr lang="pt-BR" sz="3200" b="1" dirty="0">
              <a:solidFill>
                <a:schemeClr val="bg1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32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602">
        <p:circle/>
      </p:transition>
    </mc:Choice>
    <mc:Fallback xmlns="">
      <p:transition spd="slow" advTm="1660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866273" y="2679031"/>
            <a:ext cx="1049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Fecunda e luminosa, a eterna primavera!</a:t>
            </a:r>
            <a:endParaRPr lang="pt-B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96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976">
        <p:circle/>
      </p:transition>
    </mc:Choice>
    <mc:Fallback xmlns="">
      <p:transition spd="slow" advTm="1097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68968" y="1155032"/>
            <a:ext cx="11020927" cy="7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Boa terra! jamais negou a quem trabalha</a:t>
            </a:r>
            <a:endParaRPr lang="pt-BR" sz="1600" dirty="0" smtClean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58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982">
        <p:circle/>
      </p:transition>
    </mc:Choice>
    <mc:Fallback xmlns="">
      <p:transition spd="slow" advTm="698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770021" y="2646947"/>
            <a:ext cx="105717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pão que mata a fome, o teto que agasalha...</a:t>
            </a:r>
            <a:endParaRPr lang="pt-B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27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334">
        <p:circle/>
      </p:transition>
    </mc:Choice>
    <mc:Fallback xmlns="">
      <p:transition spd="slow" advTm="1033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88759" y="3933490"/>
            <a:ext cx="11694694" cy="72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com o seu suor a fecunda e umedece,</a:t>
            </a:r>
            <a:endParaRPr lang="pt-BR" sz="1600" dirty="0" smtClean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78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463">
        <p:circle/>
      </p:transition>
    </mc:Choice>
    <mc:Fallback xmlns="">
      <p:transition spd="slow" advTm="1046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25642" y="2855495"/>
            <a:ext cx="110530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Vê pago o seu esforço, e é feliz, e enriquece!</a:t>
            </a:r>
            <a:endParaRPr lang="pt-B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589">
        <p:circle/>
      </p:transition>
    </mc:Choice>
    <mc:Fallback xmlns="">
      <p:transition spd="slow" advTm="1158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483469" y="4184383"/>
            <a:ext cx="1138989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Criança! 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verás país nenhum como este: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60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609">
        <p:circle/>
      </p:transition>
    </mc:Choice>
    <mc:Fallback xmlns="">
      <p:transition spd="slow" advTm="1560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85011" y="689811"/>
            <a:ext cx="11389894" cy="658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Imita na grandeza a terra em que nasceste!</a:t>
            </a:r>
            <a:endParaRPr lang="pt-BR" sz="14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1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108">
        <p:circle/>
      </p:transition>
    </mc:Choice>
    <mc:Fallback xmlns="">
      <p:transition spd="slow" advTm="16108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962505" y="475412"/>
            <a:ext cx="7074380" cy="337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</a:t>
            </a:r>
            <a:r>
              <a:rPr lang="pt-BR" sz="28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Pátria  -  Olavo Bilac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Fotos da </a:t>
            </a:r>
            <a:r>
              <a:rPr lang="pt-BR" sz="2800" b="1" dirty="0" err="1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amazônia</a:t>
            </a: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brasileira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Internet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  <a:endParaRPr lang="pt-BR" sz="2800" b="1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www.sergrasan.com/reinaldoslides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25 de março de 2015</a:t>
            </a:r>
            <a:endParaRPr lang="pt-BR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934379" y="3639811"/>
            <a:ext cx="381707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13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13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6331" y="6504569"/>
            <a:ext cx="1236487" cy="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87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6103">
        <p:circle/>
      </p:transition>
    </mc:Choice>
    <mc:Fallback xmlns="">
      <p:transition spd="slow" advTm="3610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700"/>
                            </p:stCondLst>
                            <p:childTnLst>
                              <p:par>
                                <p:cTn id="18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</TotalTime>
  <Words>209</Words>
  <Application>Microsoft Office PowerPoint</Application>
  <PresentationFormat>Widescreen</PresentationFormat>
  <Paragraphs>29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38</cp:revision>
  <dcterms:created xsi:type="dcterms:W3CDTF">2015-03-24T03:15:16Z</dcterms:created>
  <dcterms:modified xsi:type="dcterms:W3CDTF">2015-03-25T22:01:45Z</dcterms:modified>
</cp:coreProperties>
</file>