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66" r:id="rId2"/>
    <p:sldId id="256" r:id="rId3"/>
    <p:sldId id="304" r:id="rId4"/>
    <p:sldId id="259" r:id="rId5"/>
    <p:sldId id="258" r:id="rId6"/>
    <p:sldId id="303" r:id="rId7"/>
    <p:sldId id="260" r:id="rId8"/>
    <p:sldId id="264" r:id="rId9"/>
    <p:sldId id="261" r:id="rId10"/>
    <p:sldId id="300" r:id="rId11"/>
    <p:sldId id="262" r:id="rId12"/>
    <p:sldId id="302" r:id="rId13"/>
    <p:sldId id="265" r:id="rId14"/>
    <p:sldId id="269" r:id="rId15"/>
    <p:sldId id="272" r:id="rId16"/>
    <p:sldId id="297" r:id="rId17"/>
    <p:sldId id="296" r:id="rId18"/>
    <p:sldId id="268" r:id="rId19"/>
    <p:sldId id="298" r:id="rId20"/>
    <p:sldId id="281" r:id="rId21"/>
    <p:sldId id="301" r:id="rId22"/>
    <p:sldId id="283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50" d="100"/>
          <a:sy n="50" d="100"/>
        </p:scale>
        <p:origin x="293" y="4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0840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2677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4057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4076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7032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7499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1934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8743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8110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8357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4075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56CC0-2464-4650-B2FB-8FD9E0C92856}" type="datetimeFigureOut">
              <a:rPr lang="pt-BR" smtClean="0"/>
              <a:t>27/08/2015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D6C88-651F-46D8-B22F-3CFA309F26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6188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">
        <p15:prstTrans prst="origami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641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69434" y="1449660"/>
            <a:ext cx="10404087" cy="1225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7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Deus você quer?</a:t>
            </a:r>
            <a:endParaRPr lang="pt-BR" sz="36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00438"/>
            <a:ext cx="2787805" cy="55756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8816107" y="-902880"/>
            <a:ext cx="30027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1" i="0" u="none" strike="noStrike" kern="0" cap="none" spc="0" normalizeH="0" baseline="0" noProof="0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Ligue o Som</a:t>
            </a:r>
            <a:endParaRPr kumimoji="0" lang="pt-BR" sz="4400" b="1" i="0" u="none" strike="noStrike" kern="0" cap="none" spc="0" normalizeH="0" baseline="0" noProof="0" dirty="0">
              <a:ln w="28575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9099573" y="6088559"/>
            <a:ext cx="29234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1" i="0" u="none" strike="noStrike" kern="0" cap="none" spc="0" normalizeH="0" baseline="0" noProof="0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</a:rPr>
              <a:t>Automático</a:t>
            </a:r>
            <a:endParaRPr kumimoji="0" lang="pt-BR" sz="4400" b="1" i="0" u="none" strike="noStrike" kern="0" cap="none" spc="0" normalizeH="0" baseline="0" noProof="0" dirty="0">
              <a:ln w="28575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42212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5625">
        <p15:prstTrans prst="origami"/>
        <p:sndAc>
          <p:stSnd loop="1">
            <p:snd r:embed="rId2" name="Yanni - Romantic Piano.wav.wav"/>
          </p:stSnd>
        </p:sndAc>
      </p:transition>
    </mc:Choice>
    <mc:Fallback xmlns="">
      <p:transition spd="slow" advTm="25625">
        <p:fade/>
        <p:sndAc>
          <p:stSnd loop="1">
            <p:snd r:embed="rId5" name="Yanni - Romantic Piano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303"/>
            <a:ext cx="1218614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51560" y="1001570"/>
            <a:ext cx="10347960" cy="280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Queremos Deus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não da maneira como Deus nos quer!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389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2361">
        <p15:prstTrans prst="origami"/>
      </p:transition>
    </mc:Choice>
    <mc:Fallback xmlns="">
      <p:transition spd="slow" advTm="123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1743282"/>
            <a:ext cx="6096000" cy="337143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Queremos Deus a nossa maneira,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realizando sonhos humanos.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890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0978">
        <p15:prstTrans prst="origami"/>
      </p:transition>
    </mc:Choice>
    <mc:Fallback xmlns="">
      <p:transition spd="slow" advTm="109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152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7160" y="836373"/>
            <a:ext cx="11612880" cy="5062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Removendo barreiras que nós mesmos criamos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Curando feridas de nossas batalhas mal resolvidas.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Queremos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Deus milagroso, e por vezes milagreiro.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07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766">
        <p15:prstTrans prst="origami"/>
      </p:transition>
    </mc:Choice>
    <mc:Fallback xmlns="">
      <p:transition spd="slow" advTm="207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83920" y="557698"/>
            <a:ext cx="10134600" cy="5062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Queremos o Deus do Amor,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tem palavras doces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guie em nossos passos indecisos.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121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9253">
        <p15:prstTrans prst="origami"/>
      </p:transition>
    </mc:Choice>
    <mc:Fallback xmlns="">
      <p:transition spd="slow" advTm="192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238250" y="1461474"/>
            <a:ext cx="9448800" cy="3935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não queremos Deus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repreende,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que ensina.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768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2815">
        <p15:prstTrans prst="origami"/>
      </p:transition>
    </mc:Choice>
    <mc:Fallback xmlns="">
      <p:transition spd="slow" advTm="128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320040" y="2503885"/>
            <a:ext cx="12512040" cy="337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o pai que tem que deixar de castigo o filho teimoso.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Ah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e como somos teimosos!!!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929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8249">
        <p15:prstTrans prst="origami"/>
      </p:transition>
    </mc:Choice>
    <mc:Fallback xmlns="">
      <p:transition spd="slow" advTm="182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65760" y="710098"/>
            <a:ext cx="11490960" cy="5062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Quantas vezes te disseram não vá por ali,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foi por onde?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Exatamente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ali.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793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7741">
        <p15:prstTrans prst="origami"/>
      </p:transition>
    </mc:Choice>
    <mc:Fallback xmlns="">
      <p:transition spd="slow" advTm="177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4734"/>
            <a:ext cx="12192000" cy="701273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05840" y="510066"/>
            <a:ext cx="10530840" cy="504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quantas vezes te pediram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mudar algo em você?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quantas vezes você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disse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 mudar?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47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4013">
        <p15:prstTrans prst="origami"/>
      </p:transition>
    </mc:Choice>
    <mc:Fallback xmlns="">
      <p:transition spd="slow" advTm="140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133815" y="992460"/>
            <a:ext cx="5921297" cy="1116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"Quem quiser gostar de mim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que gostar assim!"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833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8062">
        <p15:prstTrans prst="origami"/>
      </p:transition>
    </mc:Choice>
    <mc:Fallback xmlns="">
      <p:transition spd="slow" advTm="180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62788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50741" y="2691298"/>
            <a:ext cx="10236819" cy="1680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Queremos Deus sim,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 que conserta sem fazer remendos.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336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9002">
        <p15:prstTrans prst="origami"/>
      </p:transition>
    </mc:Choice>
    <mc:Fallback xmlns="">
      <p:transition spd="slow" advTm="190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1886" y="2691298"/>
            <a:ext cx="11220994" cy="1680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Queremos Deus que faça omeletes sem quebrar ovos</a:t>
            </a:r>
            <a:r>
              <a:rPr lang="pt-BR" sz="28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nos dobrarmos, </a:t>
            </a:r>
            <a:endParaRPr lang="pt-BR" sz="11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932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4231">
        <p15:prstTrans prst="origami"/>
      </p:transition>
    </mc:Choice>
    <mc:Fallback xmlns="">
      <p:transition spd="slow" advTm="142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50372" y="457550"/>
            <a:ext cx="3381103" cy="5758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aprendermos com a dor.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remorsos por ter feito coisas erradas.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390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6585">
        <p15:prstTrans prst="origami"/>
      </p:transition>
    </mc:Choice>
    <mc:Fallback xmlns="">
      <p:transition spd="slow" advTm="265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7810" y="715620"/>
            <a:ext cx="11673840" cy="5062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Queremos Deus Pai amoroso</a:t>
            </a: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lembrar que pais amorosos </a:t>
            </a: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dão 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vacinas dolorosas em seus filhos.</a:t>
            </a:r>
            <a:r>
              <a:rPr lang="pt-BR" sz="2800" b="1" dirty="0">
                <a:solidFill>
                  <a:srgbClr val="CC00CC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051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3370">
        <p15:prstTrans prst="origami"/>
      </p:transition>
    </mc:Choice>
    <mc:Fallback xmlns="">
      <p:transition spd="slow" advTm="13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889760" y="2356018"/>
            <a:ext cx="11445240" cy="3350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C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lembrar que pais </a:t>
            </a:r>
            <a:r>
              <a:rPr lang="pt-BR" sz="2800" b="1" dirty="0" smtClean="0">
                <a:solidFill>
                  <a:srgbClr val="FFC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amorosos</a:t>
            </a:r>
            <a:endParaRPr lang="pt-BR" sz="2800" b="1" dirty="0">
              <a:solidFill>
                <a:srgbClr val="FFC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solidFill>
                <a:srgbClr val="FFC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solidFill>
                <a:srgbClr val="FFC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solidFill>
                <a:srgbClr val="FFC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C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C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precisam </a:t>
            </a:r>
            <a:r>
              <a:rPr lang="pt-BR" sz="2800" b="1" dirty="0">
                <a:solidFill>
                  <a:srgbClr val="FFC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repreender para ensinar. </a:t>
            </a:r>
            <a:endParaRPr lang="pt-BR" sz="1100" dirty="0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345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4781">
        <p15:prstTrans prst="origami"/>
      </p:transition>
    </mc:Choice>
    <mc:Fallback xmlns="">
      <p:transition spd="slow" advTm="147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4295" cy="744696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8600" y="1273978"/>
            <a:ext cx="11673840" cy="4498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Deus você quer? </a:t>
            </a: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 tempo livre para meditar 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208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3180">
        <p15:prstTrans prst="origami"/>
      </p:transition>
    </mc:Choice>
    <mc:Fallback xmlns="">
      <p:transition spd="slow" advTm="131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70548"/>
            <a:ext cx="12192001" cy="782854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0040" y="403386"/>
            <a:ext cx="11536680" cy="280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se quiser aceitar Deus como Verdade e Vida</a:t>
            </a:r>
            <a:r>
              <a:rPr lang="pt-BR" sz="28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3462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3462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deixe-se </a:t>
            </a:r>
            <a:r>
              <a:rPr lang="pt-BR" sz="28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dobrar, se quebrar para recomeçar. </a:t>
            </a:r>
            <a:endParaRPr lang="pt-BR" sz="1100" b="1" dirty="0">
              <a:ln w="13462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47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4942">
        <p15:prstTrans prst="origami"/>
      </p:transition>
    </mc:Choice>
    <mc:Fallback xmlns="">
      <p:transition spd="slow" advTm="149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59180" y="849170"/>
            <a:ext cx="9860280" cy="4498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seguir com Deus</a:t>
            </a: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sendo carregado por Ele.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387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713">
        <p15:prstTrans prst="origami"/>
      </p:transition>
    </mc:Choice>
    <mc:Fallback xmlns="">
      <p:transition spd="slow" advTm="207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627619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048000" y="1961690"/>
            <a:ext cx="6096000" cy="28078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 é o sentido da Vida</a:t>
            </a: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aprender </a:t>
            </a:r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andar, caminhar,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401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7354">
        <p15:prstTrans prst="origami"/>
      </p:transition>
    </mc:Choice>
    <mc:Fallback xmlns="">
      <p:transition spd="slow" advTm="17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1960" y="1715938"/>
            <a:ext cx="11247119" cy="280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aprender a respeitar,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passar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pela dor,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377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636">
        <p15:prstTrans prst="origami"/>
      </p:transition>
    </mc:Choice>
    <mc:Fallback xmlns="">
      <p:transition spd="slow" advTm="206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17520" y="986330"/>
            <a:ext cx="6096000" cy="433028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finalmente descobrir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Amor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335" y="627813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905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9320">
        <p15:prstTrans prst="origami"/>
      </p:transition>
    </mc:Choice>
    <mc:Fallback xmlns="">
      <p:transition spd="slow" advTm="193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2688" y="358554"/>
            <a:ext cx="11739716" cy="337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Paulo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Roberto </a:t>
            </a: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Gaefke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 – Rosas azuis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</a:t>
            </a: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Yanni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Romantic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Piano.wav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reinaldogp2000@yahoo.com.br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26 de agosto de 2015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8036" y="2582186"/>
            <a:ext cx="3278124" cy="427581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557" y="5881896"/>
            <a:ext cx="2787805" cy="55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030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962">
        <p15:prstTrans prst="origami"/>
      </p:transition>
    </mc:Choice>
    <mc:Fallback xmlns="">
      <p:transition spd="slow" advTm="209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</TotalTime>
  <Words>334</Words>
  <Application>Microsoft Office PowerPoint</Application>
  <PresentationFormat>Widescreen</PresentationFormat>
  <Paragraphs>137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8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36</cp:revision>
  <dcterms:created xsi:type="dcterms:W3CDTF">2015-02-23T20:17:00Z</dcterms:created>
  <dcterms:modified xsi:type="dcterms:W3CDTF">2015-08-27T16:01:59Z</dcterms:modified>
</cp:coreProperties>
</file>