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71" r:id="rId4"/>
    <p:sldId id="257" r:id="rId5"/>
    <p:sldId id="258" r:id="rId6"/>
    <p:sldId id="259" r:id="rId7"/>
    <p:sldId id="301" r:id="rId8"/>
    <p:sldId id="269" r:id="rId9"/>
    <p:sldId id="267" r:id="rId10"/>
    <p:sldId id="263" r:id="rId11"/>
    <p:sldId id="268" r:id="rId12"/>
    <p:sldId id="302" r:id="rId13"/>
    <p:sldId id="303" r:id="rId14"/>
    <p:sldId id="304" r:id="rId15"/>
    <p:sldId id="305" r:id="rId16"/>
    <p:sldId id="311" r:id="rId17"/>
    <p:sldId id="307" r:id="rId18"/>
    <p:sldId id="306" r:id="rId19"/>
    <p:sldId id="308" r:id="rId20"/>
    <p:sldId id="309" r:id="rId21"/>
    <p:sldId id="310" r:id="rId22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0" autoAdjust="0"/>
    <p:restoredTop sz="94660"/>
  </p:normalViewPr>
  <p:slideViewPr>
    <p:cSldViewPr snapToGrid="0" showGuides="1">
      <p:cViewPr varScale="1">
        <p:scale>
          <a:sx n="54" d="100"/>
          <a:sy n="54" d="100"/>
        </p:scale>
        <p:origin x="84" y="4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27ADB3-2283-4769-AA1E-FE30E08726A7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6510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4B0D604-ACC5-4FB0-A287-93774771A7DB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0098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8DCF5C6-4343-4760-AC0E-BEEE7DE73092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9705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5C3519-4266-4614-AA77-9312DEA4E846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4692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8DB866-0B40-4D1F-9ED6-87C68B6F9E2D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8052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F2E00C-FCBD-4624-BAEE-28D6F4DDFB53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677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94EE07-F77F-46B8-B5CA-C39312D946A5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5870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24D93E7-3EE8-4F00-BA57-6F0DD314043B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9159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434825-4BDD-4C9F-9D04-BCD97029D7B9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86583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7C3A07-4FC3-4E24-A1E5-C7571B7F53A1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1677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CC45C4C-3907-47E8-9AFD-0FF70751FAE5}" type="slidenum">
              <a:rPr lang="es-MX" altLang="pt-BR">
                <a:solidFill>
                  <a:srgbClr val="000000"/>
                </a:solidFill>
              </a:rPr>
              <a:pPr/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1375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8144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4617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9134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899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6846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81606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4877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503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733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490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1533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736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462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51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8207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662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204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4572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6126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4732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1016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5096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altLang="pt-BR" smtClean="0"/>
              <a:t>Clic para editar estilo título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altLang="pt-BR" smtClean="0"/>
              <a:t>Haga clic para modificar el estilo de texto del patrón</a:t>
            </a:r>
          </a:p>
          <a:p>
            <a:pPr lvl="1"/>
            <a:r>
              <a:rPr lang="es-MX" altLang="pt-BR" smtClean="0"/>
              <a:t>Segundo nivel</a:t>
            </a:r>
          </a:p>
          <a:p>
            <a:pPr lvl="2"/>
            <a:r>
              <a:rPr lang="es-MX" altLang="pt-BR" smtClean="0"/>
              <a:t>Tercer nivel</a:t>
            </a:r>
          </a:p>
          <a:p>
            <a:pPr lvl="3"/>
            <a:r>
              <a:rPr lang="es-MX" altLang="pt-BR" smtClean="0"/>
              <a:t>Cuarto nivel</a:t>
            </a:r>
          </a:p>
          <a:p>
            <a:pPr lvl="4"/>
            <a:r>
              <a:rPr lang="es-MX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s-MX" altLang="pt-BR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2E4A3E1-099E-4098-BF66-DC82E06F03FB}" type="slidenum">
              <a:rPr lang="es-MX" altLang="pt-BR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MX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7343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4F6F34-AA03-46A7-9C8B-C2A8DB54A180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1CED6C-996A-4D93-A94A-5CC0805E177C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1381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95A3FB-593E-488A-A810-858F880DA4BD}" type="datetimeFigureOut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09/11/2014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92AE0-82A1-4CAC-9026-26A90258CA15}" type="slidenum">
              <a:rPr lang="pt-BR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99111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2000">
        <p:dissolve/>
      </p:transition>
    </mc:Choice>
    <mc:Fallback>
      <p:transition spd="slow" advTm="2000">
        <p:dissolv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2295" y="-157957"/>
            <a:ext cx="12304295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318161" y="985652"/>
            <a:ext cx="9619013" cy="3194462"/>
          </a:xfrm>
          <a:prstGeom prst="rect">
            <a:avLst/>
          </a:prstGeom>
        </p:spPr>
        <p:txBody>
          <a:bodyPr wrap="square">
            <a:prstTxWarp prst="textChevron">
              <a:avLst/>
            </a:prstTxWarp>
            <a:spAutoFit/>
          </a:bodyPr>
          <a:lstStyle/>
          <a:p>
            <a:pPr algn="ctr"/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Gente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que eu gosto</a:t>
            </a: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295" y="6139543"/>
            <a:ext cx="2855495" cy="876413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6935190" y="-1116280"/>
            <a:ext cx="49757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pt-BR" sz="4800" b="1" dirty="0" smtClean="0">
                <a:solidFill>
                  <a:srgbClr val="FFFF00"/>
                </a:solidFill>
              </a:rPr>
              <a:t>Ligue o Som</a:t>
            </a:r>
            <a:endParaRPr lang="pt-BR" sz="4800" b="1" dirty="0">
              <a:solidFill>
                <a:srgbClr val="FFFF00"/>
              </a:solidFill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158596" y="6139543"/>
            <a:ext cx="675235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b="1" i="1" dirty="0" smtClean="0">
                <a:solidFill>
                  <a:srgbClr val="FFFF00"/>
                </a:solidFill>
              </a:rPr>
              <a:t>Transição automática</a:t>
            </a:r>
            <a:endParaRPr lang="pt-BR" sz="4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6316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887">
        <p:dissolve/>
        <p:sndAc>
          <p:stSnd loop="1">
            <p:snd r:embed="rId2" name="Andre Rieu - Sirtaki.wav"/>
          </p:stSnd>
        </p:sndAc>
      </p:transition>
    </mc:Choice>
    <mc:Fallback>
      <p:transition spd="slow" advTm="18887">
        <p:dissolve/>
        <p:sndAc>
          <p:stSnd loop="1">
            <p:snd r:embed="rId2" name="Andre Rieu - Sirtaki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500"/>
                            </p:stCondLst>
                            <p:childTnLst>
                              <p:par>
                                <p:cTn id="23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78130" y="2149434"/>
            <a:ext cx="1157844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Gosto </a:t>
            </a:r>
            <a:r>
              <a:rPr lang="pt-BR" sz="72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gente com a cabeça no lugar</a:t>
            </a:r>
            <a:r>
              <a:rPr lang="pt-BR" dirty="0"/>
              <a:t>, </a:t>
            </a:r>
          </a:p>
        </p:txBody>
      </p:sp>
    </p:spTree>
    <p:extLst>
      <p:ext uri="{BB962C8B-B14F-4D97-AF65-F5344CB8AC3E}">
        <p14:creationId xmlns:p14="http://schemas.microsoft.com/office/powerpoint/2010/main" val="3994741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0712">
        <p:dissolve/>
      </p:transition>
    </mc:Choice>
    <mc:Fallback>
      <p:transition spd="slow" advTm="10712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6669"/>
            <a:ext cx="12192000" cy="689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997527" y="475013"/>
            <a:ext cx="999902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9525">
                  <a:solidFill>
                    <a:srgbClr val="92D05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</a:t>
            </a:r>
            <a:r>
              <a:rPr lang="pt-BR" sz="4400" b="1" dirty="0">
                <a:ln w="9525">
                  <a:solidFill>
                    <a:srgbClr val="92D050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conteúdo interno, idealismo nos olhos e dois pés no chão da realidade. </a:t>
            </a:r>
          </a:p>
        </p:txBody>
      </p:sp>
    </p:spTree>
    <p:extLst>
      <p:ext uri="{BB962C8B-B14F-4D97-AF65-F5344CB8AC3E}">
        <p14:creationId xmlns:p14="http://schemas.microsoft.com/office/powerpoint/2010/main" val="2509607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706">
        <p:dissolve/>
      </p:transition>
    </mc:Choice>
    <mc:Fallback>
      <p:transition spd="slow" advTm="1270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80010" y="1163782"/>
            <a:ext cx="11269684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Gosto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gente que </a:t>
            </a:r>
            <a:endParaRPr lang="pt-BR" sz="44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ri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, </a:t>
            </a:r>
            <a:endParaRPr lang="pt-BR" sz="44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chora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, </a:t>
            </a:r>
            <a:endParaRPr lang="pt-BR" sz="44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se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emociona com uma simples carta, </a:t>
            </a:r>
            <a:endParaRPr lang="pt-BR" sz="44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um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telefonema</a:t>
            </a:r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,</a:t>
            </a: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uma canção suave, </a:t>
            </a:r>
          </a:p>
        </p:txBody>
      </p:sp>
    </p:spTree>
    <p:extLst>
      <p:ext uri="{BB962C8B-B14F-4D97-AF65-F5344CB8AC3E}">
        <p14:creationId xmlns:p14="http://schemas.microsoft.com/office/powerpoint/2010/main" val="14306526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453">
        <p:dissolve/>
      </p:transition>
    </mc:Choice>
    <mc:Fallback>
      <p:transition spd="slow" advTm="2145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801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202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03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804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205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96883" y="273133"/>
            <a:ext cx="1164969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BR" sz="4400" b="1" dirty="0" smtClean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gente </a:t>
            </a:r>
            <a:r>
              <a:rPr lang="pt-BR" sz="4400" b="1" dirty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que ama e </a:t>
            </a:r>
            <a:endParaRPr lang="pt-BR" sz="4400" b="1" dirty="0" smtClean="0">
              <a:ln w="2857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r"/>
            <a:r>
              <a:rPr lang="pt-BR" sz="4400" b="1" dirty="0" smtClean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curte </a:t>
            </a:r>
            <a:r>
              <a:rPr lang="pt-BR" sz="4400" b="1" dirty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saudades, </a:t>
            </a:r>
            <a:endParaRPr lang="pt-BR" sz="4400" b="1" dirty="0" smtClean="0">
              <a:ln w="2857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r"/>
            <a:r>
              <a:rPr lang="pt-BR" sz="4400" b="1" dirty="0" smtClean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gosta </a:t>
            </a:r>
            <a:r>
              <a:rPr lang="pt-BR" sz="4400" b="1" dirty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de amigos, </a:t>
            </a:r>
            <a:endParaRPr lang="pt-BR" sz="4400" b="1" dirty="0" smtClean="0">
              <a:ln w="2857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r"/>
            <a:r>
              <a:rPr lang="pt-BR" sz="4400" b="1" dirty="0" smtClean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cultiva </a:t>
            </a:r>
            <a:r>
              <a:rPr lang="pt-BR" sz="4400" b="1" dirty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flores, </a:t>
            </a:r>
            <a:endParaRPr lang="pt-BR" sz="4400" b="1" dirty="0" smtClean="0">
              <a:ln w="2857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  <a:p>
            <a:pPr algn="r"/>
            <a:r>
              <a:rPr lang="pt-BR" sz="4400" b="1" dirty="0" smtClean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ama </a:t>
            </a:r>
            <a:r>
              <a:rPr lang="pt-BR" sz="4400" b="1" dirty="0">
                <a:ln w="2857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os animais</a:t>
            </a:r>
          </a:p>
        </p:txBody>
      </p:sp>
      <p:sp>
        <p:nvSpPr>
          <p:cNvPr id="4" name="Retângulo 3"/>
          <p:cNvSpPr/>
          <p:nvPr/>
        </p:nvSpPr>
        <p:spPr>
          <a:xfrm>
            <a:off x="190005" y="5106390"/>
            <a:ext cx="11756572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ln w="38100">
                  <a:solidFill>
                    <a:srgbClr val="92D050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Admira paisagens, poeira; e escuta.</a:t>
            </a:r>
          </a:p>
        </p:txBody>
      </p:sp>
    </p:spTree>
    <p:extLst>
      <p:ext uri="{BB962C8B-B14F-4D97-AF65-F5344CB8AC3E}">
        <p14:creationId xmlns:p14="http://schemas.microsoft.com/office/powerpoint/2010/main" val="3195838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5220">
        <p:dissolve/>
      </p:transition>
    </mc:Choice>
    <mc:Fallback>
      <p:transition spd="slow" advTm="2522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1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4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7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1100"/>
                            </p:stCondLst>
                            <p:childTnLst>
                              <p:par>
                                <p:cTn id="4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20337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427512" y="2915728"/>
            <a:ext cx="1121814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Gente </a:t>
            </a: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tem tempo para </a:t>
            </a:r>
            <a:endParaRPr lang="pt-BR" sz="4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sorrir </a:t>
            </a: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bondade, </a:t>
            </a:r>
            <a:endParaRPr lang="pt-BR" sz="4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semear </a:t>
            </a: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perdão, </a:t>
            </a:r>
            <a:endParaRPr lang="pt-BR" sz="4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4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repartir </a:t>
            </a:r>
            <a:r>
              <a:rPr lang="pt-BR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ternuras, </a:t>
            </a:r>
          </a:p>
        </p:txBody>
      </p:sp>
    </p:spTree>
    <p:extLst>
      <p:ext uri="{BB962C8B-B14F-4D97-AF65-F5344CB8AC3E}">
        <p14:creationId xmlns:p14="http://schemas.microsoft.com/office/powerpoint/2010/main" val="2538574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983">
        <p:dissolve/>
      </p:transition>
    </mc:Choice>
    <mc:Fallback>
      <p:transition spd="slow" advTm="1398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6883" y="973777"/>
            <a:ext cx="11507190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compartilhar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vivências e </a:t>
            </a:r>
            <a:endParaRPr lang="pt-BR" sz="44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dar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espaço para as emoções dentro de si, emoções que fluem naturalmente </a:t>
            </a:r>
            <a:endParaRPr lang="pt-BR" sz="4400" b="1" dirty="0" smtClean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r>
              <a:rPr lang="pt-BR" sz="44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 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dentro de seu ser! </a:t>
            </a:r>
          </a:p>
        </p:txBody>
      </p:sp>
    </p:spTree>
    <p:extLst>
      <p:ext uri="{BB962C8B-B14F-4D97-AF65-F5344CB8AC3E}">
        <p14:creationId xmlns:p14="http://schemas.microsoft.com/office/powerpoint/2010/main" val="1796911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4457">
        <p:dissolve/>
      </p:transition>
    </mc:Choice>
    <mc:Fallback>
      <p:transition spd="slow" advTm="2445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391886" y="3244333"/>
            <a:ext cx="10891465" cy="2345583"/>
          </a:xfrm>
          <a:prstGeom prst="rect">
            <a:avLst/>
          </a:prstGeom>
        </p:spPr>
        <p:txBody>
          <a:bodyPr wrap="square">
            <a:prstTxWarp prst="textCurveUp">
              <a:avLst/>
            </a:prstTxWarp>
            <a:spAutoFit/>
          </a:bodyPr>
          <a:lstStyle/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Gente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gosta de fazer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as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coisas que gosta, </a:t>
            </a:r>
          </a:p>
        </p:txBody>
      </p:sp>
    </p:spTree>
    <p:extLst>
      <p:ext uri="{BB962C8B-B14F-4D97-AF65-F5344CB8AC3E}">
        <p14:creationId xmlns:p14="http://schemas.microsoft.com/office/powerpoint/2010/main" val="2774660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3383">
        <p:dissolve/>
      </p:transition>
    </mc:Choice>
    <mc:Fallback>
      <p:transition spd="slow" advTm="1338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96883" y="3429000"/>
            <a:ext cx="1189511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 smtClean="0">
                <a:ln w="381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sem </a:t>
            </a:r>
            <a:r>
              <a:rPr lang="pt-BR" sz="4400" b="1" dirty="0">
                <a:ln w="381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fugir de compromissos </a:t>
            </a:r>
            <a:endParaRPr lang="pt-BR" sz="4400" b="1" dirty="0" smtClean="0">
              <a:ln w="381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381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difíceis </a:t>
            </a:r>
            <a:r>
              <a:rPr lang="pt-BR" sz="4400" b="1" dirty="0">
                <a:ln w="381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inadiáveis, </a:t>
            </a:r>
            <a:endParaRPr lang="pt-BR" sz="4400" b="1" dirty="0" smtClean="0">
              <a:ln w="38100">
                <a:solidFill>
                  <a:schemeClr val="accent1">
                    <a:lumMod val="50000"/>
                  </a:schemeClr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381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por </a:t>
            </a:r>
            <a:r>
              <a:rPr lang="pt-BR" sz="4400" b="1" dirty="0">
                <a:ln w="38100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mais desgastantes que sejam.</a:t>
            </a:r>
          </a:p>
        </p:txBody>
      </p:sp>
    </p:spTree>
    <p:extLst>
      <p:ext uri="{BB962C8B-B14F-4D97-AF65-F5344CB8AC3E}">
        <p14:creationId xmlns:p14="http://schemas.microsoft.com/office/powerpoint/2010/main" val="15679381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636">
        <p:dissolve/>
      </p:transition>
    </mc:Choice>
    <mc:Fallback>
      <p:transition spd="slow" advTm="1563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31322" y="5055079"/>
            <a:ext cx="1119708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	</a:t>
            </a:r>
            <a:r>
              <a:rPr lang="pt-BR" sz="4400" b="1" dirty="0">
                <a:ln w="38100">
                  <a:solidFill>
                    <a:srgbClr val="92D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Gente que colhe, orienta, </a:t>
            </a:r>
            <a:endParaRPr lang="pt-BR" sz="4400" b="1" dirty="0" smtClean="0">
              <a:ln w="38100">
                <a:solidFill>
                  <a:srgbClr val="92D050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38100">
                  <a:solidFill>
                    <a:srgbClr val="92D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</a:t>
            </a:r>
            <a:r>
              <a:rPr lang="pt-BR" sz="4400" b="1" dirty="0">
                <a:ln w="38100">
                  <a:solidFill>
                    <a:srgbClr val="92D050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entende, aconselha, </a:t>
            </a:r>
          </a:p>
        </p:txBody>
      </p:sp>
    </p:spTree>
    <p:extLst>
      <p:ext uri="{BB962C8B-B14F-4D97-AF65-F5344CB8AC3E}">
        <p14:creationId xmlns:p14="http://schemas.microsoft.com/office/powerpoint/2010/main" val="2439485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7243">
        <p:dissolve/>
      </p:transition>
    </mc:Choice>
    <mc:Fallback>
      <p:transition spd="slow" advTm="1724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77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48575" y="4209690"/>
            <a:ext cx="871034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busca </a:t>
            </a:r>
            <a:r>
              <a:rPr lang="pt-BR" sz="4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 verdade </a:t>
            </a:r>
            <a:endParaRPr lang="pt-BR" sz="4400" b="1" dirty="0" smtClean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  <a:p>
            <a:pPr algn="r"/>
            <a:r>
              <a:rPr lang="pt-BR" sz="4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e </a:t>
            </a:r>
            <a:r>
              <a:rPr lang="pt-BR" sz="4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quer sempre aprender, </a:t>
            </a:r>
          </a:p>
        </p:txBody>
      </p:sp>
    </p:spTree>
    <p:extLst>
      <p:ext uri="{BB962C8B-B14F-4D97-AF65-F5344CB8AC3E}">
        <p14:creationId xmlns:p14="http://schemas.microsoft.com/office/powerpoint/2010/main" val="3038286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927">
        <p:dissolve/>
      </p:transition>
    </mc:Choice>
    <mc:Fallback>
      <p:transition spd="slow" advTm="8927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522514" y="1520042"/>
            <a:ext cx="11222182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mesmo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seja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uma criança,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pobre,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um analfabeto.</a:t>
            </a:r>
          </a:p>
        </p:txBody>
      </p:sp>
    </p:spTree>
    <p:extLst>
      <p:ext uri="{BB962C8B-B14F-4D97-AF65-F5344CB8AC3E}">
        <p14:creationId xmlns:p14="http://schemas.microsoft.com/office/powerpoint/2010/main" val="144391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196">
        <p:dissolve/>
      </p:transition>
    </mc:Choice>
    <mc:Fallback>
      <p:transition spd="slow" advTm="1519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8135" y="2311879"/>
            <a:ext cx="11639836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solidFill>
                  <a:srgbClr val="FFFF00"/>
                </a:solidFill>
              </a:rPr>
              <a:t>Gente </a:t>
            </a:r>
            <a:r>
              <a:rPr lang="pt-BR" sz="4400" b="1" dirty="0">
                <a:solidFill>
                  <a:srgbClr val="FFFF00"/>
                </a:solidFill>
              </a:rPr>
              <a:t>de coração desarmado</a:t>
            </a:r>
            <a:r>
              <a:rPr lang="pt-BR" sz="4400" b="1" dirty="0" smtClean="0">
                <a:solidFill>
                  <a:srgbClr val="FFFF00"/>
                </a:solidFill>
              </a:rPr>
              <a:t>,</a:t>
            </a:r>
          </a:p>
          <a:p>
            <a:pPr algn="ctr"/>
            <a:r>
              <a:rPr lang="pt-BR" sz="4400" b="1" dirty="0" smtClean="0">
                <a:solidFill>
                  <a:srgbClr val="FFFF00"/>
                </a:solidFill>
              </a:rPr>
              <a:t> </a:t>
            </a:r>
            <a:r>
              <a:rPr lang="pt-BR" sz="4400" b="1" dirty="0">
                <a:solidFill>
                  <a:srgbClr val="FFFF00"/>
                </a:solidFill>
              </a:rPr>
              <a:t>sem ódio e preconceitos baratos</a:t>
            </a:r>
            <a:r>
              <a:rPr lang="pt-BR" sz="4400" b="1" dirty="0" smtClean="0">
                <a:solidFill>
                  <a:srgbClr val="FFFF00"/>
                </a:solidFill>
              </a:rPr>
              <a:t>.</a:t>
            </a:r>
          </a:p>
          <a:p>
            <a:pPr algn="r"/>
            <a:r>
              <a:rPr lang="pt-BR" sz="4400" b="1" dirty="0" smtClean="0">
                <a:solidFill>
                  <a:srgbClr val="FFFF00"/>
                </a:solidFill>
              </a:rPr>
              <a:t>Com </a:t>
            </a:r>
            <a:r>
              <a:rPr lang="pt-BR" sz="4400" b="1" dirty="0">
                <a:solidFill>
                  <a:srgbClr val="FFFF00"/>
                </a:solidFill>
              </a:rPr>
              <a:t>muito AMOR dentro de si</a:t>
            </a:r>
            <a:r>
              <a:rPr lang="pt-B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69427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9726">
        <p:dissolve/>
      </p:transition>
    </mc:Choice>
    <mc:Fallback>
      <p:transition spd="slow" advTm="1972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2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07034" y="431321"/>
            <a:ext cx="11628408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Gente que erra </a:t>
            </a:r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reconhece, </a:t>
            </a:r>
          </a:p>
          <a:p>
            <a:pPr algn="ctr"/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sz="4400" b="1" spc="50" dirty="0" smtClean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r>
              <a:rPr lang="pt-BR" sz="44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cai </a:t>
            </a:r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e se levanta, </a:t>
            </a:r>
          </a:p>
          <a:p>
            <a:pPr algn="r"/>
            <a:r>
              <a:rPr lang="pt-BR" sz="4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apanha e assimila os golpes, </a:t>
            </a:r>
          </a:p>
        </p:txBody>
      </p:sp>
    </p:spTree>
    <p:extLst>
      <p:ext uri="{BB962C8B-B14F-4D97-AF65-F5344CB8AC3E}">
        <p14:creationId xmlns:p14="http://schemas.microsoft.com/office/powerpoint/2010/main" val="37298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1433">
        <p:dissolve/>
      </p:transition>
    </mc:Choice>
    <mc:Fallback>
      <p:transition spd="slow" advTm="2143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486887" y="3122762"/>
            <a:ext cx="11434819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tirando lições dos erros </a:t>
            </a:r>
            <a:endParaRPr lang="pt-BR" sz="44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</a:t>
            </a:r>
            <a:r>
              <a:rPr lang="pt-BR" sz="4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fazendo redentora </a:t>
            </a:r>
            <a:endParaRPr lang="pt-BR" sz="4400" b="1" dirty="0" smtClean="0">
              <a:solidFill>
                <a:srgbClr val="FFFF00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r"/>
            <a:r>
              <a:rPr lang="pt-BR" sz="4400" b="1" dirty="0" smtClean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suas </a:t>
            </a:r>
            <a:r>
              <a:rPr lang="pt-BR" sz="4400" b="1" dirty="0">
                <a:solidFill>
                  <a:srgbClr val="FFFF00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lágrimas e sofrimentos.</a:t>
            </a:r>
          </a:p>
        </p:txBody>
      </p:sp>
    </p:spTree>
    <p:extLst>
      <p:ext uri="{BB962C8B-B14F-4D97-AF65-F5344CB8AC3E}">
        <p14:creationId xmlns:p14="http://schemas.microsoft.com/office/powerpoint/2010/main" val="2471750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0961">
        <p:dissolve/>
      </p:transition>
    </mc:Choice>
    <mc:Fallback>
      <p:transition spd="slow" advTm="20961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603848" y="3244334"/>
            <a:ext cx="10748513" cy="1655470"/>
          </a:xfrm>
          <a:prstGeom prst="rect">
            <a:avLst/>
          </a:prstGeom>
        </p:spPr>
        <p:txBody>
          <a:bodyPr wrap="none">
            <a:prstTxWarp prst="textDeflat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4400" b="1" dirty="0">
                <a:solidFill>
                  <a:srgbClr val="FFFF00"/>
                </a:solidFill>
              </a:rPr>
              <a:t>	</a:t>
            </a:r>
            <a:r>
              <a:rPr lang="pt-BR" sz="4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Gosto muito de gente assim... </a:t>
            </a:r>
            <a:r>
              <a:rPr lang="pt-BR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 </a:t>
            </a:r>
          </a:p>
        </p:txBody>
      </p:sp>
    </p:spTree>
    <p:extLst>
      <p:ext uri="{BB962C8B-B14F-4D97-AF65-F5344CB8AC3E}">
        <p14:creationId xmlns:p14="http://schemas.microsoft.com/office/powerpoint/2010/main" val="159341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975">
        <p:dissolve/>
      </p:transition>
    </mc:Choice>
    <mc:Fallback>
      <p:transition spd="slow" advTm="11975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362309" y="3105835"/>
            <a:ext cx="11524891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desconfio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 é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deste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tipo de gente que </a:t>
            </a:r>
            <a:endParaRPr lang="pt-BR" sz="4400" b="1" dirty="0" smtClean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pPr algn="ctr"/>
            <a:r>
              <a:rPr lang="pt-BR" sz="7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DEUS </a:t>
            </a:r>
          </a:p>
          <a:p>
            <a:pPr algn="r"/>
            <a:r>
              <a:rPr lang="pt-BR" sz="4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também </a:t>
            </a:r>
            <a:r>
              <a:rPr lang="pt-BR" sz="4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gosta!</a:t>
            </a:r>
          </a:p>
        </p:txBody>
      </p:sp>
    </p:spTree>
    <p:extLst>
      <p:ext uri="{BB962C8B-B14F-4D97-AF65-F5344CB8AC3E}">
        <p14:creationId xmlns:p14="http://schemas.microsoft.com/office/powerpoint/2010/main" val="3629536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8673">
        <p:dissolve/>
      </p:transition>
    </mc:Choice>
    <mc:Fallback>
      <p:transition spd="slow" advTm="18673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844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04513" y="3278840"/>
            <a:ext cx="9316528" cy="1200329"/>
          </a:xfrm>
          <a:prstGeom prst="rect">
            <a:avLst/>
          </a:prstGeom>
        </p:spPr>
        <p:txBody>
          <a:bodyPr wrap="none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7200" b="1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FELICIDADES</a:t>
            </a:r>
            <a:r>
              <a:rPr lang="pt-BR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4169758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140">
        <p:dissolve/>
      </p:transition>
    </mc:Choice>
    <mc:Fallback>
      <p:transition spd="slow" advTm="1514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mph" presetSubtype="0" autoRev="1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25000" y="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89781" y="224288"/>
            <a:ext cx="11749177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Texto: Arthur da Távola</a:t>
            </a:r>
          </a:p>
          <a:p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Música: André </a:t>
            </a:r>
            <a:r>
              <a:rPr lang="pt-BR" sz="40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Rieu</a:t>
            </a:r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- </a:t>
            </a:r>
            <a:r>
              <a:rPr lang="pt-BR" sz="4000" b="1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Sirtaki</a:t>
            </a:r>
            <a:endParaRPr lang="pt-BR" sz="4000" b="1" dirty="0" smtClean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Imagens: Internet</a:t>
            </a:r>
          </a:p>
          <a:p>
            <a:r>
              <a:rPr lang="pt-BR" sz="4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Formatação:  Reinaldo</a:t>
            </a:r>
          </a:p>
          <a:p>
            <a:pPr algn="r"/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www.sergrasan.com/reinaldoslides</a:t>
            </a:r>
          </a:p>
          <a:p>
            <a:r>
              <a:rPr lang="pt-BR" sz="60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Campinas. 09 de novembro de 2014</a:t>
            </a:r>
            <a:endParaRPr lang="pt-BR" sz="60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6148" y="4364966"/>
            <a:ext cx="8883629" cy="24930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935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2066">
        <p:dissolve/>
      </p:transition>
    </mc:Choice>
    <mc:Fallback>
      <p:transition spd="slow" advTm="22066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47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rcas en Sur Argentina PACO">
  <a:themeElements>
    <a:clrScheme name="Orcas en Sur Argentina PAC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rcas en Sur Argentina PAC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alt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MX" altLang="pt-BR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Orcas en Sur Argentina PAC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rcas en Sur Argentina PAC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rcas en Sur Argentina PAC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286</TotalTime>
  <Words>251</Words>
  <Application>Microsoft Office PowerPoint</Application>
  <PresentationFormat>Widescreen</PresentationFormat>
  <Paragraphs>62</Paragraphs>
  <Slides>19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19</vt:i4>
      </vt:variant>
    </vt:vector>
  </HeadingPairs>
  <TitlesOfParts>
    <vt:vector size="24" baseType="lpstr">
      <vt:lpstr>Arial</vt:lpstr>
      <vt:lpstr>Calibri</vt:lpstr>
      <vt:lpstr>Orcas en Sur Argentina PACO</vt:lpstr>
      <vt:lpstr>Tema do Office</vt:lpstr>
      <vt:lpstr>1_Tema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22</cp:revision>
  <dcterms:created xsi:type="dcterms:W3CDTF">2014-11-07T17:19:38Z</dcterms:created>
  <dcterms:modified xsi:type="dcterms:W3CDTF">2014-11-09T21:31:20Z</dcterms:modified>
</cp:coreProperties>
</file>