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02" r:id="rId2"/>
    <p:sldId id="300" r:id="rId3"/>
    <p:sldId id="273" r:id="rId4"/>
    <p:sldId id="274" r:id="rId5"/>
    <p:sldId id="292" r:id="rId6"/>
    <p:sldId id="275" r:id="rId7"/>
    <p:sldId id="293" r:id="rId8"/>
    <p:sldId id="264" r:id="rId9"/>
    <p:sldId id="276" r:id="rId10"/>
    <p:sldId id="277" r:id="rId11"/>
    <p:sldId id="278" r:id="rId12"/>
    <p:sldId id="296" r:id="rId13"/>
    <p:sldId id="303" r:id="rId14"/>
    <p:sldId id="295" r:id="rId15"/>
    <p:sldId id="299" r:id="rId16"/>
    <p:sldId id="297" r:id="rId17"/>
    <p:sldId id="280" r:id="rId18"/>
    <p:sldId id="281" r:id="rId19"/>
    <p:sldId id="282" r:id="rId20"/>
    <p:sldId id="283" r:id="rId21"/>
    <p:sldId id="284" r:id="rId22"/>
    <p:sldId id="288" r:id="rId23"/>
    <p:sldId id="290" r:id="rId24"/>
    <p:sldId id="291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504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71194-A76F-4B93-AD03-E91D0E048AFC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B8D24-0092-4EA1-93EE-C55B7F0CDE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516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8D24-0092-4EA1-93EE-C55B7F0CDE37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5792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733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83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516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138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011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610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768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854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648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271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5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06E08-8630-410A-AA0F-0F34B93D79BB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13375-39EC-43F0-9909-26E623E6F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0345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6309320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Putas </a:t>
            </a:r>
            <a:r>
              <a:rPr lang="pt-BR" sz="2400" b="1" dirty="0" err="1" smtClean="0"/>
              <a:t>Vip</a:t>
            </a:r>
            <a:endParaRPr lang="pt-BR" sz="24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0" y="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latin typeface="Broadway" pitchFamily="82" charset="0"/>
              </a:rPr>
              <a:t>F i l h o s   da      p r o s t i t u t a</a:t>
            </a:r>
            <a:endParaRPr lang="pt-BR" sz="8000" b="1" dirty="0">
              <a:latin typeface="Broadway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347864" y="6025643"/>
            <a:ext cx="5796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/>
              <a:t>Transição automática de </a:t>
            </a:r>
            <a:r>
              <a:rPr lang="pt-BR" sz="4800" b="1" dirty="0" smtClean="0"/>
              <a:t>slide</a:t>
            </a:r>
            <a:endParaRPr lang="pt-BR" sz="4800" b="1" dirty="0"/>
          </a:p>
        </p:txBody>
      </p:sp>
    </p:spTree>
    <p:extLst>
      <p:ext uri="{BB962C8B-B14F-4D97-AF65-F5344CB8AC3E}">
        <p14:creationId xmlns:p14="http://schemas.microsoft.com/office/powerpoint/2010/main" val="182488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sndAc>
          <p:stSnd loop="1">
            <p:snd r:embed="rId2" name="aquarela de Brasil.wav"/>
          </p:stSnd>
        </p:sndAc>
      </p:transition>
    </mc:Choice>
    <mc:Fallback xmlns="">
      <p:transition spd="slow" advTm="7000">
        <p:sndAc>
          <p:stSnd loop="1">
            <p:snd r:embed="rId4" name="aquarela de Bras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8" presetClass="emph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5105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2924944"/>
            <a:ext cx="8856984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4800" b="1" dirty="0" smtClean="0">
                <a:solidFill>
                  <a:schemeClr val="bg1"/>
                </a:solidFill>
                <a:effectLst/>
                <a:latin typeface="Times"/>
                <a:ea typeface="Times New Roman"/>
                <a:cs typeface="Times New Roman"/>
              </a:rPr>
              <a:t>O sujeito se chama Marc Faber, e é norte-americano.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4800" b="1" dirty="0" smtClean="0">
                <a:solidFill>
                  <a:schemeClr val="bg1"/>
                </a:solidFill>
                <a:effectLst/>
                <a:latin typeface="Times"/>
                <a:ea typeface="Times New Roman"/>
                <a:cs typeface="Times New Roman"/>
              </a:rPr>
              <a:t>Ele é Analista de Investimentos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4800" b="1" dirty="0" smtClean="0">
                <a:solidFill>
                  <a:schemeClr val="bg1"/>
                </a:solidFill>
                <a:effectLst/>
                <a:latin typeface="Times"/>
                <a:ea typeface="Times New Roman"/>
                <a:cs typeface="Times New Roman"/>
              </a:rPr>
              <a:t>e empresário.</a:t>
            </a:r>
            <a:endParaRPr lang="pt-BR" sz="4400" b="1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6765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9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64497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3356992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Em junho de 2008, quando o Governo Bush estudava lançar um projeto de ajuda à economia americana, Marc Faber encerrava seu boletim mensal com um comentário bem-humorado:</a:t>
            </a:r>
          </a:p>
        </p:txBody>
      </p:sp>
    </p:spTree>
    <p:extLst>
      <p:ext uri="{BB962C8B-B14F-4D97-AF65-F5344CB8AC3E}">
        <p14:creationId xmlns:p14="http://schemas.microsoft.com/office/powerpoint/2010/main" val="154112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64497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3356991"/>
            <a:ext cx="87849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bg1"/>
                </a:solidFill>
              </a:rPr>
              <a:t>"O Governo Federal está concedendo a cada um de nós uma bolsa de U$ 600,00."</a:t>
            </a:r>
            <a:endParaRPr lang="pt-BR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73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6449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2852937"/>
            <a:ext cx="91440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bg1"/>
                </a:solidFill>
              </a:rPr>
              <a:t>Se gastarmos esse dinheiro no supermercado </a:t>
            </a:r>
            <a:r>
              <a:rPr lang="pt-BR" sz="5400" b="1" dirty="0" err="1" smtClean="0">
                <a:solidFill>
                  <a:schemeClr val="bg1"/>
                </a:solidFill>
              </a:rPr>
              <a:t>Walt-Mart</a:t>
            </a:r>
            <a:r>
              <a:rPr lang="pt-BR" sz="5400" b="1" dirty="0" smtClean="0">
                <a:solidFill>
                  <a:schemeClr val="bg1"/>
                </a:solidFill>
              </a:rPr>
              <a:t>, esse dinheiro vai para a</a:t>
            </a:r>
          </a:p>
          <a:p>
            <a:pPr algn="ctr"/>
            <a:r>
              <a:rPr lang="pt-BR" sz="9600" b="1" dirty="0" smtClean="0">
                <a:solidFill>
                  <a:schemeClr val="bg1"/>
                </a:solidFill>
              </a:rPr>
              <a:t> China</a:t>
            </a:r>
            <a:endParaRPr lang="pt-BR" sz="9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11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9975"/>
            <a:ext cx="9220106" cy="691508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3812654"/>
            <a:ext cx="885698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bg1"/>
                </a:solidFill>
              </a:rPr>
              <a:t>Se gastarmos com gasolina, vai para os </a:t>
            </a:r>
          </a:p>
          <a:p>
            <a:pPr algn="ctr"/>
            <a:r>
              <a:rPr lang="pt-BR" sz="9600" b="1" dirty="0" smtClean="0">
                <a:solidFill>
                  <a:schemeClr val="bg1"/>
                </a:solidFill>
              </a:rPr>
              <a:t>Árabes.</a:t>
            </a:r>
            <a:endParaRPr lang="pt-BR" sz="9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18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6449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3436105"/>
            <a:ext cx="903649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chemeClr val="bg1"/>
                </a:solidFill>
              </a:rPr>
              <a:t>Se comprarmos um computador, vai para a </a:t>
            </a:r>
            <a:r>
              <a:rPr lang="pt-BR" sz="9600" b="1" dirty="0" smtClean="0">
                <a:solidFill>
                  <a:schemeClr val="bg1"/>
                </a:solidFill>
              </a:rPr>
              <a:t>Índia.</a:t>
            </a:r>
            <a:endParaRPr lang="pt-BR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64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6353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404665"/>
            <a:ext cx="590465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Se comprarmos frutas e vegetais, irá para o </a:t>
            </a:r>
          </a:p>
          <a:p>
            <a:pPr algn="ctr"/>
            <a:r>
              <a:rPr lang="pt-BR" sz="8000" b="1" dirty="0" smtClean="0">
                <a:solidFill>
                  <a:schemeClr val="bg1"/>
                </a:solidFill>
              </a:rPr>
              <a:t>México, </a:t>
            </a:r>
          </a:p>
          <a:p>
            <a:pPr algn="ctr"/>
            <a:r>
              <a:rPr lang="pt-BR" sz="8000" b="1" dirty="0" smtClean="0">
                <a:solidFill>
                  <a:schemeClr val="bg1"/>
                </a:solidFill>
              </a:rPr>
              <a:t>Honduras e Guatemala.</a:t>
            </a:r>
            <a:endParaRPr lang="pt-BR" sz="8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88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116633"/>
            <a:ext cx="586814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b="1" dirty="0" smtClean="0">
                <a:solidFill>
                  <a:schemeClr val="bg1"/>
                </a:solidFill>
              </a:rPr>
              <a:t>Se comprarmos um bom carro, irá para a </a:t>
            </a:r>
            <a:r>
              <a:rPr lang="pt-BR" sz="9600" b="1" dirty="0" smtClean="0">
                <a:solidFill>
                  <a:schemeClr val="bg1"/>
                </a:solidFill>
              </a:rPr>
              <a:t>Alemanha ou Japão.</a:t>
            </a:r>
            <a:endParaRPr lang="pt-BR" sz="9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97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95536" y="0"/>
            <a:ext cx="5400599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b="1" dirty="0" smtClean="0">
                <a:solidFill>
                  <a:schemeClr val="bg1"/>
                </a:solidFill>
              </a:rPr>
              <a:t>Se comprarmos bugigangas, </a:t>
            </a:r>
          </a:p>
          <a:p>
            <a:pPr algn="ctr"/>
            <a:r>
              <a:rPr lang="pt-BR" sz="6600" b="1" dirty="0" smtClean="0">
                <a:solidFill>
                  <a:schemeClr val="bg1"/>
                </a:solidFill>
              </a:rPr>
              <a:t>irá para</a:t>
            </a:r>
          </a:p>
          <a:p>
            <a:pPr algn="ctr"/>
            <a:endParaRPr lang="pt-BR" sz="6600" b="1" dirty="0">
              <a:solidFill>
                <a:schemeClr val="bg1"/>
              </a:solidFill>
            </a:endParaRPr>
          </a:p>
          <a:p>
            <a:pPr algn="ctr"/>
            <a:r>
              <a:rPr lang="pt-BR" sz="6600" b="1" dirty="0" smtClean="0">
                <a:solidFill>
                  <a:schemeClr val="bg1"/>
                </a:solidFill>
              </a:rPr>
              <a:t> </a:t>
            </a:r>
            <a:r>
              <a:rPr lang="pt-BR" sz="9600" b="1" dirty="0" smtClean="0">
                <a:solidFill>
                  <a:schemeClr val="bg1"/>
                </a:solidFill>
              </a:rPr>
              <a:t>Taiwan...</a:t>
            </a:r>
            <a:endParaRPr lang="pt-BR" sz="9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27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83568" y="476673"/>
            <a:ext cx="532859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E nenhum centavo desse dinheiro ajudará a economia americana.</a:t>
            </a:r>
            <a:endParaRPr lang="pt-BR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29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32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3573016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7200" b="1" dirty="0">
                <a:solidFill>
                  <a:srgbClr val="00B0F0"/>
                </a:solidFill>
              </a:rPr>
              <a:t>O único meio de manter esse dinheiro na América </a:t>
            </a:r>
            <a:r>
              <a:rPr lang="pt-BR" sz="7200" b="1" dirty="0" smtClean="0">
                <a:solidFill>
                  <a:srgbClr val="00B0F0"/>
                </a:solidFill>
              </a:rPr>
              <a:t>é</a:t>
            </a:r>
            <a:endParaRPr lang="pt-BR" sz="7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18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32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7504" y="3789040"/>
            <a:ext cx="9036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7200" b="1" dirty="0" smtClean="0">
                <a:solidFill>
                  <a:srgbClr val="00B0F0"/>
                </a:solidFill>
              </a:rPr>
              <a:t>gastá-lo </a:t>
            </a:r>
            <a:r>
              <a:rPr lang="pt-BR" sz="7200" b="1" dirty="0">
                <a:solidFill>
                  <a:srgbClr val="00B0F0"/>
                </a:solidFill>
              </a:rPr>
              <a:t>com prostitutas e cerveja, </a:t>
            </a:r>
            <a:endParaRPr lang="pt-BR" sz="7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23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80" y="-1"/>
            <a:ext cx="9148580" cy="6952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385455" y="942109"/>
            <a:ext cx="736300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6000" b="1" dirty="0">
                <a:solidFill>
                  <a:prstClr val="white"/>
                </a:solidFill>
              </a:rPr>
              <a:t>considerando que são os únicos bens ainda produzidos por aqui.</a:t>
            </a:r>
          </a:p>
        </p:txBody>
      </p:sp>
    </p:spTree>
    <p:extLst>
      <p:ext uri="{BB962C8B-B14F-4D97-AF65-F5344CB8AC3E}">
        <p14:creationId xmlns:p14="http://schemas.microsoft.com/office/powerpoint/2010/main" val="406763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" y="0"/>
            <a:ext cx="9140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13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214"/>
            <a:ext cx="9144000" cy="69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332656"/>
            <a:ext cx="384679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8000" b="1" dirty="0">
                <a:solidFill>
                  <a:srgbClr val="FF0000"/>
                </a:solidFill>
              </a:rPr>
              <a:t>Estou fazendo </a:t>
            </a:r>
            <a:r>
              <a:rPr lang="pt-BR" sz="8000" b="1" dirty="0" smtClean="0">
                <a:solidFill>
                  <a:srgbClr val="FF0000"/>
                </a:solidFill>
              </a:rPr>
              <a:t>a</a:t>
            </a:r>
          </a:p>
          <a:p>
            <a:pPr lvl="0" algn="ctr"/>
            <a:r>
              <a:rPr lang="pt-BR" sz="8000" b="1" dirty="0" smtClean="0">
                <a:solidFill>
                  <a:srgbClr val="FF0000"/>
                </a:solidFill>
              </a:rPr>
              <a:t> </a:t>
            </a:r>
            <a:r>
              <a:rPr lang="pt-BR" sz="8000" b="1" dirty="0">
                <a:solidFill>
                  <a:srgbClr val="FF0000"/>
                </a:solidFill>
              </a:rPr>
              <a:t>minha parte...</a:t>
            </a:r>
          </a:p>
        </p:txBody>
      </p:sp>
    </p:spTree>
    <p:extLst>
      <p:ext uri="{BB962C8B-B14F-4D97-AF65-F5344CB8AC3E}">
        <p14:creationId xmlns:p14="http://schemas.microsoft.com/office/powerpoint/2010/main" val="186577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260648"/>
            <a:ext cx="88569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5400" b="1" dirty="0">
                <a:solidFill>
                  <a:srgbClr val="FFFF00"/>
                </a:solidFill>
              </a:rPr>
              <a:t>Resposta de um brasileiro </a:t>
            </a:r>
            <a:r>
              <a:rPr lang="pt-BR" sz="5400" b="1" dirty="0" smtClean="0">
                <a:solidFill>
                  <a:srgbClr val="FFFF00"/>
                </a:solidFill>
              </a:rPr>
              <a:t>igualmente </a:t>
            </a:r>
            <a:r>
              <a:rPr lang="pt-BR" sz="5400" b="1" dirty="0">
                <a:solidFill>
                  <a:srgbClr val="FFFF00"/>
                </a:solidFill>
              </a:rPr>
              <a:t>bem </a:t>
            </a:r>
            <a:r>
              <a:rPr lang="pt-BR" sz="5400" b="1" dirty="0" smtClean="0">
                <a:solidFill>
                  <a:srgbClr val="FFFF00"/>
                </a:solidFill>
              </a:rPr>
              <a:t>humorado</a:t>
            </a:r>
            <a:r>
              <a:rPr lang="pt-BR" sz="4400" b="1" dirty="0">
                <a:solidFill>
                  <a:srgbClr val="FFFF00"/>
                </a:solidFill>
              </a:rPr>
              <a:t>:</a:t>
            </a:r>
          </a:p>
        </p:txBody>
      </p:sp>
      <p:sp>
        <p:nvSpPr>
          <p:cNvPr id="5" name="Retângulo 4"/>
          <p:cNvSpPr/>
          <p:nvPr/>
        </p:nvSpPr>
        <p:spPr>
          <a:xfrm>
            <a:off x="0" y="3284984"/>
            <a:ext cx="93245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b="1" dirty="0" smtClean="0">
                <a:solidFill>
                  <a:srgbClr val="0000FF"/>
                </a:solidFill>
              </a:rPr>
              <a:t>"Realmente a situação dos americanos parece cada vez pior." </a:t>
            </a:r>
            <a:endParaRPr lang="pt-BR" sz="6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62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5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2780928"/>
            <a:ext cx="925252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0000FF"/>
                </a:solidFill>
              </a:rPr>
              <a:t>“Lamento informar que, depois desse seu e-mail, a </a:t>
            </a:r>
            <a:r>
              <a:rPr lang="pt-BR" sz="6000" b="1" dirty="0" smtClean="0">
                <a:solidFill>
                  <a:srgbClr val="FFFF00"/>
                </a:solidFill>
              </a:rPr>
              <a:t>Budweiser</a:t>
            </a:r>
            <a:r>
              <a:rPr lang="pt-BR" sz="5400" b="1" dirty="0" smtClean="0">
                <a:solidFill>
                  <a:srgbClr val="0000FF"/>
                </a:solidFill>
              </a:rPr>
              <a:t> foi comprada pela brasileira </a:t>
            </a:r>
            <a:r>
              <a:rPr lang="pt-BR" sz="6600" b="1" dirty="0" smtClean="0">
                <a:solidFill>
                  <a:srgbClr val="FFFF00"/>
                </a:solidFill>
              </a:rPr>
              <a:t>AmBev... 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39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6" presetClass="entr" presetSubtype="3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798"/>
            <a:ext cx="9144000" cy="685800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188640"/>
            <a:ext cx="89289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FF00"/>
                </a:solidFill>
              </a:rPr>
              <a:t>portanto,</a:t>
            </a:r>
            <a:r>
              <a:rPr lang="pt-BR" sz="5400" b="1" dirty="0" smtClean="0">
                <a:solidFill>
                  <a:srgbClr val="FFFF00"/>
                </a:solidFill>
              </a:rPr>
              <a:t> </a:t>
            </a:r>
            <a:endParaRPr lang="pt-BR" sz="54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0" y="4077071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8000" b="1" dirty="0">
                <a:solidFill>
                  <a:srgbClr val="002060"/>
                </a:solidFill>
              </a:rPr>
              <a:t>restaram apenas as prostitutas.</a:t>
            </a:r>
          </a:p>
        </p:txBody>
      </p:sp>
    </p:spTree>
    <p:extLst>
      <p:ext uri="{BB962C8B-B14F-4D97-AF65-F5344CB8AC3E}">
        <p14:creationId xmlns:p14="http://schemas.microsoft.com/office/powerpoint/2010/main" val="167176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2708921"/>
            <a:ext cx="87849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 smtClean="0">
              <a:solidFill>
                <a:schemeClr val="bg1"/>
              </a:solidFill>
            </a:endParaRPr>
          </a:p>
          <a:p>
            <a:pPr algn="ctr"/>
            <a:r>
              <a:rPr lang="pt-BR" sz="6600" b="1" dirty="0" smtClean="0">
                <a:solidFill>
                  <a:srgbClr val="002060"/>
                </a:solidFill>
              </a:rPr>
              <a:t>se elas (as prostitutas) repassarem </a:t>
            </a:r>
          </a:p>
          <a:p>
            <a:pPr algn="ctr"/>
            <a:r>
              <a:rPr lang="pt-BR" sz="6600" b="1" dirty="0" smtClean="0">
                <a:solidFill>
                  <a:srgbClr val="002060"/>
                </a:solidFill>
              </a:rPr>
              <a:t>a verba para seus filhos, </a:t>
            </a:r>
            <a:endParaRPr lang="pt-BR" sz="6600" b="1" dirty="0">
              <a:solidFill>
                <a:srgbClr val="00206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835696" y="309716"/>
            <a:ext cx="52877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9600" b="1" dirty="0">
                <a:solidFill>
                  <a:srgbClr val="002060"/>
                </a:solidFill>
              </a:rPr>
              <a:t>Porém, </a:t>
            </a:r>
            <a:endParaRPr lang="pt-BR" sz="9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85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332657"/>
            <a:ext cx="87129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o dinheiro virá para Brasília,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pro nosso congresso, </a:t>
            </a:r>
            <a:endParaRPr lang="pt-BR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05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260649"/>
            <a:ext cx="871296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7200" b="1" dirty="0" smtClean="0">
                <a:solidFill>
                  <a:srgbClr val="FFFF00"/>
                </a:solidFill>
              </a:rPr>
              <a:t>onde existe a maior</a:t>
            </a:r>
          </a:p>
          <a:p>
            <a:pPr algn="ctr"/>
            <a:r>
              <a:rPr lang="pt-BR" sz="7200" b="1" dirty="0" smtClean="0">
                <a:solidFill>
                  <a:srgbClr val="FFFF00"/>
                </a:solidFill>
              </a:rPr>
              <a:t> concentração de</a:t>
            </a:r>
          </a:p>
          <a:p>
            <a:pPr algn="ctr"/>
            <a:r>
              <a:rPr lang="pt-BR" sz="8000" b="1" dirty="0" smtClean="0">
                <a:solidFill>
                  <a:srgbClr val="FFFF00"/>
                </a:solidFill>
                <a:latin typeface="Algerian" pitchFamily="82" charset="0"/>
              </a:rPr>
              <a:t>filhos da puta </a:t>
            </a:r>
          </a:p>
          <a:p>
            <a:pPr algn="ctr"/>
            <a:r>
              <a:rPr lang="pt-BR" sz="7200" b="1" dirty="0" smtClean="0">
                <a:solidFill>
                  <a:srgbClr val="FFFF00"/>
                </a:solidFill>
              </a:rPr>
              <a:t>do mundo!"</a:t>
            </a:r>
            <a:endParaRPr lang="pt-BR" sz="7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20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" y="-4824"/>
            <a:ext cx="9144000" cy="685800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908720"/>
            <a:ext cx="871296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TEXTO</a:t>
            </a:r>
            <a:r>
              <a:rPr lang="pt-BR" sz="3600" b="1" dirty="0" smtClean="0">
                <a:solidFill>
                  <a:srgbClr val="FFFF00"/>
                </a:solidFill>
              </a:rPr>
              <a:t>:-  desconheço autoria, recebido 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 </a:t>
            </a:r>
            <a:r>
              <a:rPr lang="pt-BR" sz="3600" b="1" dirty="0" smtClean="0">
                <a:solidFill>
                  <a:srgbClr val="FFFF00"/>
                </a:solidFill>
              </a:rPr>
              <a:t>      por e-mail de um amigo.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IMAGENS :..................Arquivo pessoal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MÚSICA:......... Billy </a:t>
            </a:r>
            <a:r>
              <a:rPr lang="pt-BR" sz="3600" b="1" dirty="0" err="1" smtClean="0">
                <a:solidFill>
                  <a:srgbClr val="FFFF00"/>
                </a:solidFill>
              </a:rPr>
              <a:t>Vaughn</a:t>
            </a:r>
            <a:r>
              <a:rPr lang="pt-BR" sz="3600" b="1" dirty="0" smtClean="0">
                <a:solidFill>
                  <a:srgbClr val="FFFF00"/>
                </a:solidFill>
              </a:rPr>
              <a:t>  </a:t>
            </a:r>
            <a:r>
              <a:rPr lang="pt-BR" sz="3600" b="1" dirty="0" err="1" smtClean="0">
                <a:solidFill>
                  <a:srgbClr val="FFFF00"/>
                </a:solidFill>
              </a:rPr>
              <a:t>Orchestre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                             Aquarela </a:t>
            </a:r>
            <a:r>
              <a:rPr lang="pt-BR" sz="3600" b="1" dirty="0">
                <a:solidFill>
                  <a:srgbClr val="FFFF00"/>
                </a:solidFill>
              </a:rPr>
              <a:t>do </a:t>
            </a:r>
            <a:r>
              <a:rPr lang="pt-BR" sz="3600" b="1" dirty="0" smtClean="0">
                <a:solidFill>
                  <a:srgbClr val="FFFF00"/>
                </a:solidFill>
              </a:rPr>
              <a:t>Brasil.wav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FORMATAÇÃO: Reinaldo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CAMPINAS   EM  </a:t>
            </a:r>
            <a:r>
              <a:rPr lang="pt-BR" sz="3200" b="1" dirty="0" smtClean="0">
                <a:solidFill>
                  <a:srgbClr val="FFFF00"/>
                </a:solidFill>
              </a:rPr>
              <a:t>17 de novembro de 2012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www.sergrasan.com/reinaldoslides</a:t>
            </a:r>
            <a:r>
              <a:rPr lang="pt-BR" sz="3200" b="1" dirty="0" smtClean="0">
                <a:solidFill>
                  <a:srgbClr val="FFFF00"/>
                </a:solidFill>
              </a:rPr>
              <a:t>   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11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95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65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50"/>
                            </p:stCondLst>
                            <p:childTnLst>
                              <p:par>
                                <p:cTn id="3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900"/>
                            </p:stCondLst>
                            <p:childTnLst>
                              <p:par>
                                <p:cTn id="4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3626E-ECD6-49B5-A704-D8818B87352A}" type="datetime1">
              <a:rPr lang="pt-BR" smtClean="0"/>
              <a:t>25/05/2014</a:t>
            </a:fld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388804" y="1772816"/>
            <a:ext cx="8575683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1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  END</a:t>
            </a:r>
            <a:endParaRPr lang="pt-BR" sz="1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5013176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www.sergrasan.com/reinaldoslides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91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allAtOnce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</TotalTime>
  <Words>330</Words>
  <Application>Microsoft Office PowerPoint</Application>
  <PresentationFormat>Apresentação na tela (4:3)</PresentationFormat>
  <Paragraphs>55</Paragraphs>
  <Slides>24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Filhos da Prostituta Muito boa</dc:title>
  <dc:creator>Reinaldo</dc:creator>
  <cp:lastModifiedBy>Reinaldo</cp:lastModifiedBy>
  <cp:revision>42</cp:revision>
  <dcterms:created xsi:type="dcterms:W3CDTF">2012-11-17T16:00:30Z</dcterms:created>
  <dcterms:modified xsi:type="dcterms:W3CDTF">2014-05-25T16:50:46Z</dcterms:modified>
</cp:coreProperties>
</file>