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64" r:id="rId5"/>
    <p:sldId id="289" r:id="rId6"/>
    <p:sldId id="283" r:id="rId7"/>
    <p:sldId id="287" r:id="rId8"/>
    <p:sldId id="288" r:id="rId9"/>
    <p:sldId id="277" r:id="rId10"/>
    <p:sldId id="273" r:id="rId11"/>
    <p:sldId id="275" r:id="rId12"/>
    <p:sldId id="278" r:id="rId13"/>
    <p:sldId id="279" r:id="rId14"/>
    <p:sldId id="280" r:id="rId15"/>
    <p:sldId id="281" r:id="rId16"/>
    <p:sldId id="290" r:id="rId17"/>
    <p:sldId id="284" r:id="rId18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00FF"/>
    <a:srgbClr val="996600"/>
    <a:srgbClr val="CCCC00"/>
    <a:srgbClr val="0000FF"/>
    <a:srgbClr val="0066FF"/>
    <a:srgbClr val="FFFF00"/>
    <a:srgbClr val="9966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31" autoAdjust="0"/>
    <p:restoredTop sz="94660"/>
  </p:normalViewPr>
  <p:slideViewPr>
    <p:cSldViewPr>
      <p:cViewPr varScale="1">
        <p:scale>
          <a:sx n="81" d="100"/>
          <a:sy n="81" d="100"/>
        </p:scale>
        <p:origin x="-451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DD64A2-717A-4E01-B5B3-8EA158D0DBBA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26135737"/>
      </p:ext>
    </p:extLst>
  </p:cSld>
  <p:clrMapOvr>
    <a:masterClrMapping/>
  </p:clrMapOvr>
  <p:transition advTm="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CF3FF5-2F11-4AC2-8CAE-88AC5F3CE8E6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4672032"/>
      </p:ext>
    </p:extLst>
  </p:cSld>
  <p:clrMapOvr>
    <a:masterClrMapping/>
  </p:clrMapOvr>
  <p:transition advTm="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6EFF11-50F5-4EA1-8BBB-7D990D6FD405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13489084"/>
      </p:ext>
    </p:extLst>
  </p:cSld>
  <p:clrMapOvr>
    <a:masterClrMapping/>
  </p:clrMapOvr>
  <p:transition advTm="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4A315A-A0C7-469E-A64F-5E6F314716C2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579261546"/>
      </p:ext>
    </p:extLst>
  </p:cSld>
  <p:clrMapOvr>
    <a:masterClrMapping/>
  </p:clrMapOvr>
  <p:transition advTm="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A636A5-6B83-4701-90A1-809E3B9567D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990939042"/>
      </p:ext>
    </p:extLst>
  </p:cSld>
  <p:clrMapOvr>
    <a:masterClrMapping/>
  </p:clrMapOvr>
  <p:transition advTm="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B15A3E-DAA4-4A32-998B-ABAAB62ABD98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813819391"/>
      </p:ext>
    </p:extLst>
  </p:cSld>
  <p:clrMapOvr>
    <a:masterClrMapping/>
  </p:clrMapOvr>
  <p:transition advTm="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3A4CAF-2ED2-4E2B-8FAF-C593A6A927CB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08504464"/>
      </p:ext>
    </p:extLst>
  </p:cSld>
  <p:clrMapOvr>
    <a:masterClrMapping/>
  </p:clrMapOvr>
  <p:transition advTm="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D3D52-0E12-4928-8E76-50CF089AABFE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88098959"/>
      </p:ext>
    </p:extLst>
  </p:cSld>
  <p:clrMapOvr>
    <a:masterClrMapping/>
  </p:clrMapOvr>
  <p:transition advTm="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D4493C-0EA6-4049-856F-7635617FB8A1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991050833"/>
      </p:ext>
    </p:extLst>
  </p:cSld>
  <p:clrMapOvr>
    <a:masterClrMapping/>
  </p:clrMapOvr>
  <p:transition advTm="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61295A-003D-4A5F-867E-588E99D0E8A9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604824592"/>
      </p:ext>
    </p:extLst>
  </p:cSld>
  <p:clrMapOvr>
    <a:masterClrMapping/>
  </p:clrMapOvr>
  <p:transition advTm="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92246A-ECA5-4E44-9E62-3300747B841F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355223815"/>
      </p:ext>
    </p:extLst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A30B0BE-CFC3-4F04-B75F-C628C08359A4}" type="slidenum">
              <a:rPr lang="pt-BR" altLang="pt-BR"/>
              <a:pPr/>
              <a:t>‹nº›</a:t>
            </a:fld>
            <a:endParaRPr lang="pt-BR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RISTO AZUL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47713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1258888" y="4868863"/>
            <a:ext cx="6769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400" b="1" i="1">
                <a:solidFill>
                  <a:schemeClr val="bg1"/>
                </a:solidFill>
                <a:latin typeface="Lucida Calligraphy" pitchFamily="66" charset="0"/>
              </a:rPr>
              <a:t>Em conversa com Jesus</a:t>
            </a:r>
            <a:r>
              <a:rPr lang="pt-BR" altLang="pt-BR"/>
              <a:t> </a:t>
            </a:r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0" y="6237288"/>
            <a:ext cx="3708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400" b="1">
                <a:solidFill>
                  <a:srgbClr val="0000FF"/>
                </a:solidFill>
                <a:latin typeface="Arial Unicode MS" pitchFamily="34" charset="-128"/>
              </a:rPr>
              <a:t> </a:t>
            </a:r>
            <a:r>
              <a:rPr lang="pt-BR" altLang="pt-BR" sz="2400" b="1">
                <a:solidFill>
                  <a:schemeClr val="bg1"/>
                </a:solidFill>
                <a:latin typeface="Arial Unicode MS" pitchFamily="34" charset="-128"/>
              </a:rPr>
              <a:t>Formatação</a:t>
            </a:r>
            <a:r>
              <a:rPr lang="pt-BR" altLang="pt-BR" sz="2400" b="1">
                <a:solidFill>
                  <a:schemeClr val="bg1"/>
                </a:solidFill>
                <a:latin typeface="Algerian" pitchFamily="82" charset="0"/>
              </a:rPr>
              <a:t>  Reinaldo</a:t>
            </a:r>
          </a:p>
        </p:txBody>
      </p:sp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4932363" y="6237288"/>
            <a:ext cx="3960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2800" b="1" i="1">
                <a:solidFill>
                  <a:schemeClr val="bg1"/>
                </a:solidFill>
              </a:rPr>
              <a:t>Transição automatica</a:t>
            </a:r>
          </a:p>
        </p:txBody>
      </p:sp>
    </p:spTree>
  </p:cSld>
  <p:clrMapOvr>
    <a:masterClrMapping/>
  </p:clrMapOvr>
  <p:transition advTm="10000">
    <p:sndAc>
      <p:stSnd loop="1">
        <p:snd r:embed="rId2" name="La Vie en Rose - richard clayderman - piano y sentimient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  <p:bldP spid="2054" grpId="0"/>
      <p:bldP spid="205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ANOITEC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1403350" y="2852738"/>
            <a:ext cx="6553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pt-BR" altLang="pt-BR" sz="3600">
              <a:solidFill>
                <a:schemeClr val="bg1"/>
              </a:solidFill>
            </a:endParaRPr>
          </a:p>
        </p:txBody>
      </p:sp>
      <p:sp>
        <p:nvSpPr>
          <p:cNvPr id="7174" name="Rectangle 6"/>
          <p:cNvSpPr>
            <a:spLocks noChangeArrowheads="1"/>
          </p:cNvSpPr>
          <p:nvPr/>
        </p:nvSpPr>
        <p:spPr bwMode="auto">
          <a:xfrm>
            <a:off x="179388" y="2566988"/>
            <a:ext cx="8785225" cy="1373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2800" b="1">
                <a:solidFill>
                  <a:schemeClr val="bg1"/>
                </a:solidFill>
              </a:rPr>
              <a:t>Quando no silêncio do teu quarto, à noite, tua dor te assolar o peito e as lágrimas rolarem pela </a:t>
            </a:r>
          </a:p>
          <a:p>
            <a:pPr algn="ctr"/>
            <a:r>
              <a:rPr lang="pt-BR" altLang="pt-BR" sz="2800" b="1">
                <a:solidFill>
                  <a:schemeClr val="bg1"/>
                </a:solidFill>
              </a:rPr>
              <a:t>tua face, 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onversaJes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84213" y="476250"/>
            <a:ext cx="77041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pt-BR" altLang="pt-BR" sz="2800" b="1">
              <a:solidFill>
                <a:schemeClr val="bg1"/>
              </a:solidFill>
            </a:endParaRPr>
          </a:p>
        </p:txBody>
      </p:sp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3305175" y="5013325"/>
            <a:ext cx="56594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600" b="1" i="1">
                <a:solidFill>
                  <a:schemeClr val="bg1"/>
                </a:solidFill>
              </a:rPr>
              <a:t>Converse com Jesus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5" name="Rectangle 5"/>
          <p:cNvSpPr>
            <a:spLocks noChangeArrowheads="1"/>
          </p:cNvSpPr>
          <p:nvPr/>
        </p:nvSpPr>
        <p:spPr bwMode="auto">
          <a:xfrm>
            <a:off x="0" y="4076700"/>
            <a:ext cx="9144000" cy="2043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 i="1">
                <a:solidFill>
                  <a:schemeClr val="bg1"/>
                </a:solidFill>
              </a:rPr>
              <a:t>Quando a saudade te arder os olhos e </a:t>
            </a:r>
          </a:p>
          <a:p>
            <a:pPr algn="ctr">
              <a:spcBef>
                <a:spcPct val="50000"/>
              </a:spcBef>
            </a:pPr>
            <a:r>
              <a:rPr lang="pt-BR" altLang="pt-BR" sz="3200" b="1" i="1">
                <a:solidFill>
                  <a:schemeClr val="bg1"/>
                </a:solidFill>
              </a:rPr>
              <a:t>te levar a locais onde não mais podes estar,</a:t>
            </a:r>
          </a:p>
          <a:p>
            <a:pPr algn="ctr">
              <a:spcBef>
                <a:spcPct val="50000"/>
              </a:spcBef>
            </a:pPr>
            <a:endParaRPr lang="pt-BR" altLang="pt-BR" sz="3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Apresentação55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70" name="Rectangle 6"/>
          <p:cNvSpPr>
            <a:spLocks noChangeArrowheads="1"/>
          </p:cNvSpPr>
          <p:nvPr/>
        </p:nvSpPr>
        <p:spPr bwMode="auto">
          <a:xfrm>
            <a:off x="4787900" y="1125538"/>
            <a:ext cx="3384550" cy="228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600" b="1" i="1">
                <a:solidFill>
                  <a:schemeClr val="bg1"/>
                </a:solidFill>
              </a:rPr>
              <a:t>Converse </a:t>
            </a:r>
            <a:r>
              <a:rPr lang="pt-BR" altLang="pt-BR" sz="4800" b="1" i="1">
                <a:solidFill>
                  <a:schemeClr val="bg1"/>
                </a:solidFill>
              </a:rPr>
              <a:t>com </a:t>
            </a:r>
            <a:r>
              <a:rPr lang="pt-BR" altLang="pt-BR" sz="6000" b="1" i="1">
                <a:solidFill>
                  <a:schemeClr val="bg1"/>
                </a:solidFill>
              </a:rPr>
              <a:t>Jesus</a:t>
            </a:r>
            <a:r>
              <a:rPr lang="pt-BR" altLang="pt-BR" sz="6000"/>
              <a:t>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travesseiro_pluma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Rectangle 5"/>
          <p:cNvSpPr>
            <a:spLocks noChangeArrowheads="1"/>
          </p:cNvSpPr>
          <p:nvPr/>
        </p:nvSpPr>
        <p:spPr bwMode="auto">
          <a:xfrm>
            <a:off x="179388" y="3141663"/>
            <a:ext cx="8640762" cy="210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4400" i="1">
                <a:solidFill>
                  <a:srgbClr val="0000FF"/>
                </a:solidFill>
                <a:latin typeface="Script MT Bold" pitchFamily="66" charset="0"/>
              </a:rPr>
              <a:t>Quando desejares algo que não consegues, desejares o que não tens,</a:t>
            </a:r>
            <a:r>
              <a:rPr lang="pt-BR" altLang="pt-BR" sz="4400">
                <a:latin typeface="Script MT Bold" pitchFamily="66" charset="0"/>
              </a:rPr>
              <a:t> </a:t>
            </a:r>
            <a:endParaRPr lang="pt-BR" altLang="pt-BR" sz="8000" i="1">
              <a:solidFill>
                <a:srgbClr val="0000FF"/>
              </a:solidFill>
              <a:latin typeface="Script MT Bold" pitchFamily="66" charset="0"/>
            </a:endParaRPr>
          </a:p>
          <a:p>
            <a:pPr algn="ctr"/>
            <a:r>
              <a:rPr lang="pt-BR" altLang="pt-BR" sz="4400" i="1">
                <a:solidFill>
                  <a:srgbClr val="0000FF"/>
                </a:solidFill>
                <a:latin typeface="Script MT Bold" pitchFamily="66" charset="0"/>
              </a:rPr>
              <a:t>ou alguém te tirar o sono,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 descr="Sem título 1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11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3305175" y="2982913"/>
            <a:ext cx="5467350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4000" i="1">
                <a:solidFill>
                  <a:schemeClr val="bg1"/>
                </a:solidFill>
                <a:latin typeface="Algerian" pitchFamily="82" charset="0"/>
              </a:rPr>
              <a:t>Converse com Jesus</a:t>
            </a:r>
            <a:r>
              <a:rPr lang="pt-BR" altLang="pt-BR" sz="4000">
                <a:latin typeface="Algerian" pitchFamily="82" charset="0"/>
              </a:rPr>
              <a:t> 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JESUS3334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0" y="5300663"/>
            <a:ext cx="9144000" cy="2771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4400" b="1">
                <a:solidFill>
                  <a:schemeClr val="bg1"/>
                </a:solidFill>
                <a:latin typeface="Script MT Bold" pitchFamily="66" charset="0"/>
              </a:rPr>
              <a:t>Ele tem o remédio para as tuas dores e o alívio para o teu sofrimento.</a:t>
            </a:r>
            <a:br>
              <a:rPr lang="pt-BR" altLang="pt-BR" sz="4400" b="1">
                <a:solidFill>
                  <a:schemeClr val="bg1"/>
                </a:solidFill>
                <a:latin typeface="Script MT Bold" pitchFamily="66" charset="0"/>
              </a:rPr>
            </a:br>
            <a:r>
              <a:rPr lang="pt-BR" altLang="pt-BR" sz="4400" b="1">
                <a:solidFill>
                  <a:schemeClr val="bg1"/>
                </a:solidFill>
                <a:latin typeface="Script MT Bold" pitchFamily="66" charset="0"/>
              </a:rPr>
              <a:t/>
            </a:r>
            <a:br>
              <a:rPr lang="pt-BR" altLang="pt-BR" sz="4400" b="1">
                <a:solidFill>
                  <a:schemeClr val="bg1"/>
                </a:solidFill>
                <a:latin typeface="Script MT Bold" pitchFamily="66" charset="0"/>
              </a:rPr>
            </a:br>
            <a:endParaRPr lang="pt-BR" altLang="pt-BR" sz="4400" b="1">
              <a:solidFill>
                <a:schemeClr val="bg1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0" name="Picture 8" descr="Apresentaçã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1" name="Text Box 9"/>
          <p:cNvSpPr txBox="1">
            <a:spLocks noChangeArrowheads="1"/>
          </p:cNvSpPr>
          <p:nvPr/>
        </p:nvSpPr>
        <p:spPr bwMode="auto">
          <a:xfrm>
            <a:off x="1258888" y="404813"/>
            <a:ext cx="5761037" cy="161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4000" b="1" i="1">
                <a:solidFill>
                  <a:srgbClr val="FF00FF"/>
                </a:solidFill>
              </a:rPr>
              <a:t>Converse com Jesus</a:t>
            </a:r>
          </a:p>
          <a:p>
            <a:pPr>
              <a:spcBef>
                <a:spcPct val="50000"/>
              </a:spcBef>
            </a:pPr>
            <a:endParaRPr lang="pt-BR" altLang="pt-BR" sz="4000">
              <a:solidFill>
                <a:srgbClr val="FF00FF"/>
              </a:solidFill>
            </a:endParaRP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gamma/>
                <a:tint val="0"/>
                <a:invGamma/>
              </a:schemeClr>
            </a:gs>
            <a:gs pos="100000">
              <a:schemeClr val="accent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4284663" y="549275"/>
            <a:ext cx="3887787" cy="591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600" b="1">
                <a:solidFill>
                  <a:srgbClr val="0000FF"/>
                </a:solidFill>
                <a:latin typeface="Lucida Calligraphy" pitchFamily="66" charset="0"/>
              </a:rPr>
              <a:t>Ele tem as explicações dos "porquês" e "praquês" da vida e sabe o porque </a:t>
            </a:r>
          </a:p>
          <a:p>
            <a:pPr algn="ctr">
              <a:spcBef>
                <a:spcPct val="50000"/>
              </a:spcBef>
            </a:pPr>
            <a:r>
              <a:rPr lang="pt-BR" altLang="pt-BR" sz="3600" b="1">
                <a:solidFill>
                  <a:srgbClr val="0000FF"/>
                </a:solidFill>
                <a:latin typeface="Lucida Calligraphy" pitchFamily="66" charset="0"/>
              </a:rPr>
              <a:t> "não" ter aparecido em teu caminho.</a:t>
            </a:r>
            <a:br>
              <a:rPr lang="pt-BR" altLang="pt-BR" sz="3600" b="1">
                <a:solidFill>
                  <a:srgbClr val="0000FF"/>
                </a:solidFill>
                <a:latin typeface="Lucida Calligraphy" pitchFamily="66" charset="0"/>
              </a:rPr>
            </a:br>
            <a:r>
              <a:rPr lang="pt-BR" altLang="pt-BR" sz="2000">
                <a:solidFill>
                  <a:srgbClr val="0000FF"/>
                </a:solidFill>
              </a:rPr>
              <a:t/>
            </a:r>
            <a:br>
              <a:rPr lang="pt-BR" altLang="pt-BR" sz="2000">
                <a:solidFill>
                  <a:srgbClr val="0000FF"/>
                </a:solidFill>
              </a:rPr>
            </a:br>
            <a:endParaRPr lang="pt-BR" altLang="pt-BR" sz="2000">
              <a:solidFill>
                <a:srgbClr val="0000FF"/>
              </a:solidFill>
            </a:endParaRPr>
          </a:p>
        </p:txBody>
      </p:sp>
      <p:pic>
        <p:nvPicPr>
          <p:cNvPr id="19462" name="Picture 6" descr="Sem título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1641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jesus_cristo-59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4437063"/>
            <a:ext cx="9144000" cy="1554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sz="3200" b="1" i="1">
                <a:solidFill>
                  <a:srgbClr val="FFFF00"/>
                </a:solidFill>
              </a:rPr>
              <a:t>Converse com Jesus, abre teu coração e vai ao nosso irmão maior, que tudo vê e tudo sabe</a:t>
            </a:r>
            <a:r>
              <a:rPr lang="pt-BR" altLang="pt-BR" sz="320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gamma/>
                <a:tint val="0"/>
                <a:invGamma/>
              </a:schemeClr>
            </a:gs>
            <a:gs pos="100000">
              <a:schemeClr val="accent1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4284663" y="333375"/>
            <a:ext cx="3600450" cy="762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6600" b="1">
                <a:solidFill>
                  <a:srgbClr val="0000FF"/>
                </a:solidFill>
                <a:latin typeface="Lucida Calligraphy" pitchFamily="66" charset="0"/>
              </a:rPr>
              <a:t>Ele</a:t>
            </a:r>
            <a:r>
              <a:rPr lang="pt-BR" altLang="pt-BR" sz="4000" b="1">
                <a:latin typeface="Lucida Calligraphy" pitchFamily="66" charset="0"/>
              </a:rPr>
              <a:t> </a:t>
            </a:r>
            <a:r>
              <a:rPr lang="pt-BR" altLang="pt-BR" sz="4000" b="1">
                <a:solidFill>
                  <a:srgbClr val="0000FF"/>
                </a:solidFill>
                <a:latin typeface="Lucida Calligraphy" pitchFamily="66" charset="0"/>
              </a:rPr>
              <a:t>enviará os fluidos de paz e amor para harmonizar o teu coração em sofrimento.</a:t>
            </a:r>
            <a:br>
              <a:rPr lang="pt-BR" altLang="pt-BR" sz="4000" b="1">
                <a:solidFill>
                  <a:srgbClr val="0000FF"/>
                </a:solidFill>
                <a:latin typeface="Lucida Calligraphy" pitchFamily="66" charset="0"/>
              </a:rPr>
            </a:br>
            <a:r>
              <a:rPr lang="pt-BR" altLang="pt-BR" sz="4000" b="1">
                <a:latin typeface="Lucida Calligraphy" pitchFamily="66" charset="0"/>
              </a:rPr>
              <a:t/>
            </a:r>
            <a:br>
              <a:rPr lang="pt-BR" altLang="pt-BR" sz="4000" b="1">
                <a:latin typeface="Lucida Calligraphy" pitchFamily="66" charset="0"/>
              </a:rPr>
            </a:br>
            <a:r>
              <a:rPr lang="pt-BR" altLang="pt-BR" sz="3200" b="1">
                <a:latin typeface="Lucida Calligraphy" pitchFamily="66" charset="0"/>
              </a:rPr>
              <a:t/>
            </a:r>
            <a:br>
              <a:rPr lang="pt-BR" altLang="pt-BR" sz="3200" b="1">
                <a:latin typeface="Lucida Calligraphy" pitchFamily="66" charset="0"/>
              </a:rPr>
            </a:br>
            <a:r>
              <a:rPr lang="pt-BR" altLang="pt-BR"/>
              <a:t/>
            </a:r>
            <a:br>
              <a:rPr lang="pt-BR" altLang="pt-BR"/>
            </a:br>
            <a:endParaRPr lang="pt-BR" altLang="pt-BR"/>
          </a:p>
        </p:txBody>
      </p:sp>
      <p:pic>
        <p:nvPicPr>
          <p:cNvPr id="25606" name="Picture 6" descr="religioso6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8544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religiao-jesus-29f8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0" y="4365625"/>
            <a:ext cx="9144000" cy="1554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>
                <a:solidFill>
                  <a:srgbClr val="FFFF00"/>
                </a:solidFill>
              </a:rPr>
              <a:t>com ou sem palavras, abre teu coração e permite que Ele adentre em teu ser, te aliviando</a:t>
            </a:r>
            <a:endParaRPr lang="pt-BR" altLang="pt-BR"/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3851275" y="1052513"/>
            <a:ext cx="52927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3600" b="1">
                <a:solidFill>
                  <a:srgbClr val="FFFF00"/>
                </a:solidFill>
              </a:rPr>
              <a:t>Converse com Jesus,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  <p:bldP spid="2663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religiao-jesus-29f8f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9144000" cy="6846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0" y="4292600"/>
            <a:ext cx="9144000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>
                <a:solidFill>
                  <a:srgbClr val="FFFF00"/>
                </a:solidFill>
              </a:rPr>
              <a:t>da carga pesada que elegeste para tí mesmo, amparando os teus passos vacilantes com Suas mãos de amor e sabedoria.</a:t>
            </a:r>
            <a:br>
              <a:rPr lang="pt-BR" altLang="pt-BR" sz="3200" b="1">
                <a:solidFill>
                  <a:srgbClr val="FFFF00"/>
                </a:solidFill>
              </a:rPr>
            </a:br>
            <a:r>
              <a:rPr lang="pt-BR" altLang="pt-BR"/>
              <a:t/>
            </a:r>
            <a:br>
              <a:rPr lang="pt-BR" altLang="pt-BR"/>
            </a:br>
            <a:r>
              <a:rPr lang="pt-BR" altLang="pt-BR"/>
              <a:t/>
            </a:r>
            <a:br>
              <a:rPr lang="pt-BR" altLang="pt-BR"/>
            </a:br>
            <a:endParaRPr lang="pt-BR" altLang="pt-BR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-1489075" y="2833688"/>
            <a:ext cx="2476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 altLang="pt-BR"/>
              <a:t>.</a:t>
            </a:r>
            <a:br>
              <a:rPr lang="pt-BR" altLang="pt-BR"/>
            </a:br>
            <a:r>
              <a:rPr lang="pt-BR" altLang="pt-BR"/>
              <a:t/>
            </a:r>
            <a:br>
              <a:rPr lang="pt-BR" altLang="pt-BR"/>
            </a:br>
            <a:r>
              <a:rPr lang="pt-BR" altLang="pt-BR"/>
              <a:t/>
            </a:r>
            <a:br>
              <a:rPr lang="pt-BR" altLang="pt-BR"/>
            </a:br>
            <a:endParaRPr lang="pt-BR" altLang="pt-BR"/>
          </a:p>
        </p:txBody>
      </p:sp>
      <p:pic>
        <p:nvPicPr>
          <p:cNvPr id="28677" name="Picture 5" descr="religioso(9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0" y="333375"/>
            <a:ext cx="9144000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3200" b="1" dirty="0" smtClean="0">
                <a:solidFill>
                  <a:schemeClr val="bg1"/>
                </a:solidFill>
                <a:latin typeface="Lucida Calligraphy" pitchFamily="66" charset="0"/>
              </a:rPr>
              <a:t>Converse </a:t>
            </a:r>
            <a:r>
              <a:rPr lang="pt-BR" altLang="pt-BR" sz="3200" b="1" dirty="0">
                <a:solidFill>
                  <a:schemeClr val="bg1"/>
                </a:solidFill>
                <a:latin typeface="Lucida Calligraphy" pitchFamily="66" charset="0"/>
              </a:rPr>
              <a:t>com Jesus, mas </a:t>
            </a:r>
            <a:r>
              <a:rPr lang="pt-BR" altLang="pt-BR" sz="3200" b="1" dirty="0" smtClean="0">
                <a:solidFill>
                  <a:schemeClr val="bg1"/>
                </a:solidFill>
                <a:latin typeface="Lucida Calligraphy" pitchFamily="66" charset="0"/>
              </a:rPr>
              <a:t>tenha </a:t>
            </a:r>
            <a:r>
              <a:rPr lang="pt-BR" altLang="pt-BR" sz="3200" b="1" dirty="0">
                <a:solidFill>
                  <a:schemeClr val="bg1"/>
                </a:solidFill>
                <a:latin typeface="Lucida Calligraphy" pitchFamily="66" charset="0"/>
              </a:rPr>
              <a:t>a certeza de fazer o recolhimento necessário para escutar a Sua, sempre sábia, resposta.</a:t>
            </a:r>
            <a:r>
              <a:rPr lang="pt-BR" altLang="pt-BR" sz="3200" b="1" dirty="0">
                <a:solidFill>
                  <a:srgbClr val="3333FF"/>
                </a:solidFill>
                <a:latin typeface="Lucida Calligraphy" pitchFamily="66" charset="0"/>
              </a:rPr>
              <a:t/>
            </a:r>
            <a:br>
              <a:rPr lang="pt-BR" altLang="pt-BR" sz="3200" b="1" dirty="0">
                <a:solidFill>
                  <a:srgbClr val="3333FF"/>
                </a:solidFill>
                <a:latin typeface="Lucida Calligraphy" pitchFamily="66" charset="0"/>
              </a:rPr>
            </a:br>
            <a:r>
              <a:rPr lang="pt-BR" altLang="pt-BR" b="1" dirty="0">
                <a:solidFill>
                  <a:srgbClr val="3333FF"/>
                </a:solidFill>
              </a:rPr>
              <a:t/>
            </a:r>
            <a:br>
              <a:rPr lang="pt-BR" altLang="pt-BR" b="1" dirty="0">
                <a:solidFill>
                  <a:srgbClr val="3333FF"/>
                </a:solidFill>
              </a:rPr>
            </a:br>
            <a:endParaRPr lang="pt-BR" altLang="pt-BR" b="1" dirty="0">
              <a:solidFill>
                <a:srgbClr val="3333FF"/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0066FF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CC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8" name="Picture 4" descr="!cid_5F86382D-2DA7-4DA0-9933-E29C005A4B9C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6840537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cristo sorri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2888"/>
            <a:ext cx="9144000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3419475" y="620713"/>
            <a:ext cx="5724525" cy="1573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800" b="1">
                <a:solidFill>
                  <a:srgbClr val="0000FF"/>
                </a:solidFill>
              </a:rPr>
              <a:t>Texto adaptado retirado do Site:</a:t>
            </a:r>
          </a:p>
          <a:p>
            <a:pPr algn="ctr">
              <a:spcBef>
                <a:spcPct val="50000"/>
              </a:spcBef>
            </a:pPr>
            <a:r>
              <a:rPr lang="pt-BR" altLang="pt-BR" sz="2800" b="1">
                <a:solidFill>
                  <a:srgbClr val="0000FF"/>
                </a:solidFill>
              </a:rPr>
              <a:t>         WWW.BOMESPIRITO.COM</a:t>
            </a:r>
            <a:endParaRPr lang="pt-BR" altLang="pt-BR" b="1"/>
          </a:p>
          <a:p>
            <a:pPr>
              <a:spcBef>
                <a:spcPct val="50000"/>
              </a:spcBef>
            </a:pPr>
            <a:endParaRPr lang="pt-BR" altLang="pt-BR"/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4643438" y="2492375"/>
            <a:ext cx="45005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BR" altLang="pt-BR" sz="2800" b="1">
                <a:solidFill>
                  <a:srgbClr val="0000FF"/>
                </a:solidFill>
              </a:rPr>
              <a:t>Imagens da Internet</a:t>
            </a:r>
          </a:p>
        </p:txBody>
      </p:sp>
      <p:sp>
        <p:nvSpPr>
          <p:cNvPr id="31755" name="Text Box 11"/>
          <p:cNvSpPr txBox="1">
            <a:spLocks noChangeArrowheads="1"/>
          </p:cNvSpPr>
          <p:nvPr/>
        </p:nvSpPr>
        <p:spPr bwMode="auto">
          <a:xfrm>
            <a:off x="5076825" y="3500438"/>
            <a:ext cx="37433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altLang="pt-BR"/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4932363" y="3429000"/>
            <a:ext cx="4211637" cy="1160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BR" altLang="pt-BR" sz="2800" b="1" dirty="0">
                <a:solidFill>
                  <a:srgbClr val="0000FF"/>
                </a:solidFill>
              </a:rPr>
              <a:t>Música: La </a:t>
            </a:r>
            <a:r>
              <a:rPr lang="pt-BR" altLang="pt-BR" sz="2800" b="1" dirty="0" err="1">
                <a:solidFill>
                  <a:srgbClr val="0000FF"/>
                </a:solidFill>
              </a:rPr>
              <a:t>vie</a:t>
            </a:r>
            <a:r>
              <a:rPr lang="pt-BR" altLang="pt-BR" sz="2800" b="1" dirty="0">
                <a:solidFill>
                  <a:srgbClr val="0000FF"/>
                </a:solidFill>
              </a:rPr>
              <a:t> </a:t>
            </a:r>
            <a:r>
              <a:rPr lang="pt-BR" altLang="pt-BR" sz="2800" b="1" dirty="0" err="1">
                <a:solidFill>
                  <a:srgbClr val="0000FF"/>
                </a:solidFill>
              </a:rPr>
              <a:t>en</a:t>
            </a:r>
            <a:r>
              <a:rPr lang="pt-BR" altLang="pt-BR" sz="2800" b="1" dirty="0">
                <a:solidFill>
                  <a:srgbClr val="0000FF"/>
                </a:solidFill>
              </a:rPr>
              <a:t> Rose</a:t>
            </a:r>
          </a:p>
          <a:p>
            <a:pPr>
              <a:spcBef>
                <a:spcPct val="50000"/>
              </a:spcBef>
            </a:pPr>
            <a:r>
              <a:rPr lang="pt-BR" altLang="pt-BR" sz="2800" b="1" dirty="0">
                <a:solidFill>
                  <a:srgbClr val="0000FF"/>
                </a:solidFill>
              </a:rPr>
              <a:t>Richard </a:t>
            </a:r>
            <a:r>
              <a:rPr lang="pt-BR" altLang="pt-BR" sz="2800" b="1" dirty="0" err="1">
                <a:solidFill>
                  <a:srgbClr val="0000FF"/>
                </a:solidFill>
              </a:rPr>
              <a:t>Claiderman</a:t>
            </a:r>
            <a:r>
              <a:rPr lang="pt-BR" altLang="pt-BR" sz="2800" b="1" dirty="0">
                <a:solidFill>
                  <a:srgbClr val="0000FF"/>
                </a:solidFill>
              </a:rPr>
              <a:t> </a:t>
            </a:r>
          </a:p>
        </p:txBody>
      </p:sp>
      <p:sp>
        <p:nvSpPr>
          <p:cNvPr id="31758" name="WordArt 14"/>
          <p:cNvSpPr>
            <a:spLocks noChangeArrowheads="1" noChangeShapeType="1" noTextEdit="1"/>
          </p:cNvSpPr>
          <p:nvPr/>
        </p:nvSpPr>
        <p:spPr bwMode="auto">
          <a:xfrm>
            <a:off x="1763713" y="4797425"/>
            <a:ext cx="2305050" cy="1800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pt-BR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Fim</a:t>
            </a:r>
          </a:p>
        </p:txBody>
      </p:sp>
      <p:sp>
        <p:nvSpPr>
          <p:cNvPr id="31759" name="Rectangle 15"/>
          <p:cNvSpPr>
            <a:spLocks noChangeArrowheads="1"/>
          </p:cNvSpPr>
          <p:nvPr/>
        </p:nvSpPr>
        <p:spPr bwMode="auto">
          <a:xfrm>
            <a:off x="4318000" y="5157788"/>
            <a:ext cx="482600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pt-BR" altLang="pt-BR" sz="2400" b="1" dirty="0">
                <a:solidFill>
                  <a:srgbClr val="0000FF"/>
                </a:solidFill>
              </a:rPr>
              <a:t>Formatação :- reinaldogp2000@yahoo.com.br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3563888" y="6093296"/>
            <a:ext cx="56886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3333FF"/>
                </a:solidFill>
              </a:rPr>
              <a:t>www.sergrasan.com/reinaldoslides</a:t>
            </a:r>
            <a:endParaRPr lang="pt-BR" sz="2400" b="1" dirty="0">
              <a:solidFill>
                <a:srgbClr val="3333FF"/>
              </a:solidFill>
            </a:endParaRP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/>
      <p:bldP spid="31753" grpId="0"/>
      <p:bldP spid="31756" grpId="0"/>
      <p:bldP spid="31758" grpId="0" animBg="1"/>
      <p:bldP spid="31759" grpId="0"/>
    </p:bld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1316</TotalTime>
  <Words>256</Words>
  <Application>Microsoft Office PowerPoint</Application>
  <PresentationFormat>Apresentação na tela (4:3)</PresentationFormat>
  <Paragraphs>31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18" baseType="lpstr">
      <vt:lpstr>Design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Reinaldo</dc:creator>
  <cp:lastModifiedBy>Reinaldo</cp:lastModifiedBy>
  <cp:revision>23</cp:revision>
  <dcterms:created xsi:type="dcterms:W3CDTF">2011-09-17T23:23:46Z</dcterms:created>
  <dcterms:modified xsi:type="dcterms:W3CDTF">2014-05-21T02:51:32Z</dcterms:modified>
</cp:coreProperties>
</file>