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62" r:id="rId5"/>
    <p:sldId id="263" r:id="rId6"/>
    <p:sldId id="266" r:id="rId7"/>
    <p:sldId id="268" r:id="rId8"/>
    <p:sldId id="269" r:id="rId9"/>
    <p:sldId id="270" r:id="rId10"/>
    <p:sldId id="276" r:id="rId11"/>
    <p:sldId id="280" r:id="rId12"/>
    <p:sldId id="284" r:id="rId13"/>
    <p:sldId id="290" r:id="rId14"/>
    <p:sldId id="285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84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068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70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25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798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867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77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69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378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347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89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F605B-7B52-4E75-B684-3A9AE6978325}" type="datetimeFigureOut">
              <a:rPr lang="pt-BR" smtClean="0"/>
              <a:t>26/01/2019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178F5-96C9-4763-807C-ECA7F89B00E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54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300">
        <p:random/>
      </p:transition>
    </mc:Choice>
    <mc:Fallback xmlns="">
      <p:transition spd="slow" advTm="13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2595" y="5765181"/>
            <a:ext cx="2609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err="1" smtClean="0">
                <a:solidFill>
                  <a:schemeClr val="bg1"/>
                </a:solidFill>
                <a:latin typeface="Algerian" panose="04020705040A02060702" pitchFamily="82" charset="0"/>
              </a:rPr>
              <a:t>LiguE</a:t>
            </a:r>
            <a:r>
              <a:rPr lang="pt-B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o som</a:t>
            </a:r>
            <a:endParaRPr lang="pt-BR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010186" y="5765182"/>
            <a:ext cx="27543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Automático</a:t>
            </a:r>
            <a:endParaRPr lang="pt-BR" sz="32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436914" y="2455816"/>
            <a:ext cx="9353006" cy="2050869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6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O significado da benção.</a:t>
            </a:r>
            <a:endParaRPr lang="pt-BR" sz="6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11" name="Andre Gagnon - Love the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30880" y="576518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8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876">
        <p:random/>
      </p:transition>
    </mc:Choice>
    <mc:Fallback xmlns="">
      <p:transition spd="slow" advTm="1887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  <p:extLst>
    <p:ext uri="{E180D4A7-C9FB-4DFB-919C-405C955672EB}">
      <p14:showEvtLst xmlns:p14="http://schemas.microsoft.com/office/powerpoint/2010/main">
        <p14:playEvt time="1" objId="1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77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3589" y="770709"/>
            <a:ext cx="102804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Quando alguém te diz “QUE DEUS TE ABENÇOE” não está só desejando o melhor para você, </a:t>
            </a:r>
          </a:p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mas também atuando a favor de si.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87383" y="4023360"/>
            <a:ext cx="509451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Quando bendizes a alguém, também estás atraindo a proteção de DEUS para você.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2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5809">
        <p:random/>
      </p:transition>
    </mc:Choice>
    <mc:Fallback xmlns="">
      <p:transition spd="slow" advTm="3580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3486" y="1201783"/>
            <a:ext cx="92876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O efeito de abençoar é multiplicador,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já que é dado por DEUS a seus filhos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24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181">
        <p:random/>
      </p:transition>
    </mc:Choice>
    <mc:Fallback xmlns="">
      <p:transition spd="slow" advTm="13181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8823" y="757646"/>
            <a:ext cx="1139081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 benção invoca o apoio permanente de DEUS para o bem estar da pessoa,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fala de agradecimento, confere prosperidade e felicidade à pessoa que a recebe da nossa parte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6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2710">
        <p:random/>
      </p:transition>
    </mc:Choice>
    <mc:Fallback xmlns="">
      <p:transition spd="slow" advTm="3271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83326" y="2905780"/>
            <a:ext cx="10907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 bênção começa nas relações de pais e filhos.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31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38">
        <p:random/>
      </p:transition>
    </mc:Choice>
    <mc:Fallback xmlns="">
      <p:transition spd="slow" advTm="1103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35577" y="731520"/>
            <a:ext cx="111556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Os filhos que recebem a bênção </a:t>
            </a:r>
          </a:p>
          <a:p>
            <a:pPr algn="ctr"/>
            <a:r>
              <a:rPr lang="pt-BR" sz="3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da parte dos seus pais, </a:t>
            </a:r>
          </a:p>
          <a:p>
            <a:pPr algn="ctr"/>
            <a:r>
              <a:rPr lang="pt-BR" sz="3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têm um bom começo emocional e espiritual </a:t>
            </a:r>
          </a:p>
          <a:p>
            <a:pPr algn="ctr"/>
            <a:r>
              <a:rPr lang="pt-BR" sz="3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da vida. </a:t>
            </a:r>
          </a:p>
          <a:p>
            <a:pPr algn="ctr"/>
            <a:r>
              <a:rPr lang="pt-BR" sz="3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Recebem um firme proposito </a:t>
            </a:r>
          </a:p>
          <a:p>
            <a:pPr algn="ctr"/>
            <a:r>
              <a:rPr lang="pt-BR" sz="32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de amor e aceitação.</a:t>
            </a:r>
            <a:endParaRPr lang="pt-BR" sz="32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54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852">
        <p:random/>
      </p:transition>
    </mc:Choice>
    <mc:Fallback xmlns="">
      <p:transition spd="slow" advTm="26852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4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100"/>
                            </p:stCondLst>
                            <p:childTnLst>
                              <p:par>
                                <p:cTn id="2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300"/>
                            </p:stCondLst>
                            <p:childTnLst>
                              <p:par>
                                <p:cTn id="3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048000" y="2691298"/>
            <a:ext cx="6096000" cy="26545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6131" y="3167390"/>
            <a:ext cx="10959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Este princípio também se aplica na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relação de casais.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057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2016">
        <p:random/>
      </p:transition>
    </mc:Choice>
    <mc:Fallback xmlns="">
      <p:transition spd="slow" advTm="1201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1703" y="705394"/>
            <a:ext cx="109989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As amizades se aprofundam e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se fortalecem.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Há muitos que nunca receberam </a:t>
            </a: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uma palavra abençoada.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6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459">
        <p:random/>
      </p:transition>
    </mc:Choice>
    <mc:Fallback xmlns="">
      <p:transition spd="slow" advTm="15459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79714" y="2717075"/>
            <a:ext cx="1045028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O poder da vida e da morte está na palavra.</a:t>
            </a: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Ao abençoares estás outorgando vida.</a:t>
            </a:r>
          </a:p>
          <a:p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5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268">
        <p:random/>
      </p:transition>
    </mc:Choice>
    <mc:Fallback xmlns="">
      <p:transition spd="slow" advTm="1426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5577" y="822960"/>
            <a:ext cx="109858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Por isso, hoje eu peço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que DEUS te abençoe, e,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ao bendizê-lo de todo coração, 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estou bendizendo a mim mesmo.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0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693">
        <p:random/>
      </p:transition>
    </mc:Choice>
    <mc:Fallback xmlns="">
      <p:transition spd="slow" advTm="15693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15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841863" y="1443841"/>
            <a:ext cx="82557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dirty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Distribua bênçãos por onde vás, </a:t>
            </a:r>
          </a:p>
          <a:p>
            <a:pPr lvl="0" algn="ctr"/>
            <a:r>
              <a:rPr lang="pt-BR" sz="3600" b="1" dirty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não só com palavras, </a:t>
            </a:r>
            <a:endParaRPr lang="pt-BR" sz="3600" b="1" dirty="0" smtClean="0">
              <a:ln w="38100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lvl="0" algn="ctr"/>
            <a:r>
              <a:rPr lang="pt-BR" sz="3600" b="1" dirty="0" smtClean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mas </a:t>
            </a:r>
            <a:r>
              <a:rPr lang="pt-BR" sz="3600" b="1" dirty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ações.</a:t>
            </a:r>
          </a:p>
          <a:p>
            <a:pPr lvl="0" algn="ctr"/>
            <a:r>
              <a:rPr lang="pt-BR" sz="3600" b="1" dirty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Elas retornarão a ti </a:t>
            </a:r>
          </a:p>
          <a:p>
            <a:pPr lvl="0" algn="ctr"/>
            <a:r>
              <a:rPr lang="pt-BR" sz="3600" b="1" dirty="0">
                <a:ln w="3810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quando menos esperares.</a:t>
            </a:r>
          </a:p>
        </p:txBody>
      </p:sp>
    </p:spTree>
    <p:extLst>
      <p:ext uri="{BB962C8B-B14F-4D97-AF65-F5344CB8AC3E}">
        <p14:creationId xmlns:p14="http://schemas.microsoft.com/office/powerpoint/2010/main" val="333975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228">
        <p:random/>
      </p:transition>
    </mc:Choice>
    <mc:Fallback xmlns="">
      <p:transition spd="slow" advTm="1622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4766" y="1236103"/>
            <a:ext cx="1084217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Geralmente a pessoa que vive na presença de DEUS, amando-O e agradecendo-O, </a:t>
            </a:r>
          </a:p>
          <a:p>
            <a:pPr lvl="0" algn="ctr"/>
            <a:endParaRPr lang="pt-BR" sz="3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lvl="0" algn="ctr"/>
            <a:endParaRPr lang="pt-BR" sz="3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lvl="0" algn="ctr"/>
            <a:endParaRPr lang="pt-BR" sz="3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lvl="0" algn="ctr"/>
            <a:endParaRPr lang="pt-BR" sz="3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lvl="0" algn="ctr"/>
            <a:endParaRPr lang="pt-BR" sz="3200" b="1" dirty="0">
              <a:ln w="22225">
                <a:solidFill>
                  <a:srgbClr val="ED7D31"/>
                </a:solidFill>
                <a:prstDash val="solid"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  <a:p>
            <a:pPr lvl="0" algn="ctr"/>
            <a:r>
              <a:rPr lang="pt-BR" sz="3200" b="1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</a:rPr>
              <a:t>tem o privilégio da sua Divina  Benção sempre.</a:t>
            </a:r>
          </a:p>
        </p:txBody>
      </p:sp>
    </p:spTree>
    <p:extLst>
      <p:ext uri="{BB962C8B-B14F-4D97-AF65-F5344CB8AC3E}">
        <p14:creationId xmlns:p14="http://schemas.microsoft.com/office/powerpoint/2010/main" val="35919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854">
        <p:random/>
      </p:transition>
    </mc:Choice>
    <mc:Fallback xmlns="">
      <p:transition spd="slow" advTm="16854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2846" y="2377440"/>
            <a:ext cx="112863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Abraços e que 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</a:rPr>
              <a:t>DEUS te abençoe.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22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566">
        <p:random/>
      </p:transition>
    </mc:Choice>
    <mc:Fallback xmlns="">
      <p:transition spd="slow" advTm="15566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200"/>
                            </p:stCondLst>
                            <p:childTnLst>
                              <p:par>
                                <p:cTn id="10" presetID="16" presetClass="emph" presetSubtype="0" fill="hold" grpId="0" nodeType="afterEffect">
                                  <p:stCondLst>
                                    <p:cond delay="4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 override="childStyl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230983" y="3121794"/>
            <a:ext cx="4624251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99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Fim</a:t>
            </a:r>
            <a:endParaRPr lang="pt-BR" sz="199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61703" y="444138"/>
            <a:ext cx="858229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pt-BR" sz="28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Desconheço autoria</a:t>
            </a:r>
          </a:p>
          <a:p>
            <a:pPr lvl="0">
              <a:defRPr/>
            </a:pPr>
            <a:r>
              <a:rPr lang="pt-BR" sz="28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pPr lvl="0">
              <a:defRPr/>
            </a:pPr>
            <a:r>
              <a:rPr lang="pt-BR" sz="28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Música</a:t>
            </a:r>
            <a:r>
              <a:rPr lang="pt-BR" sz="28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: Love theme.wav – André </a:t>
            </a:r>
            <a:r>
              <a:rPr lang="pt-BR" sz="2800" b="1" i="1" kern="0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G</a:t>
            </a:r>
            <a:r>
              <a:rPr lang="pt-BR" sz="2800" b="1" i="1" kern="0" dirty="0" err="1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agnon</a:t>
            </a:r>
            <a:r>
              <a:rPr lang="pt-BR" sz="2800" b="1" i="1" kern="0" dirty="0" smtClean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endParaRPr lang="pt-BR" sz="2400" b="1" i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28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defRPr/>
            </a:pPr>
            <a:r>
              <a:rPr lang="pt-BR" sz="2800" b="1" i="1" kern="0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Formatação:Reinaldoslides</a:t>
            </a:r>
            <a:endParaRPr lang="pt-BR" sz="2800" b="1" i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2800" b="1" i="1" kern="0" dirty="0" err="1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Divulgação:www.sergrasan.com</a:t>
            </a:r>
            <a:endParaRPr lang="pt-BR" sz="2800" b="1" i="1" kern="0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pt-BR" sz="2800" b="1" i="1" kern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cs typeface="Times New Roman" panose="02020603050405020304" pitchFamily="18" charset="0"/>
              </a:rPr>
              <a:t>Campinas, 25 de Janeiro de 2019</a:t>
            </a:r>
            <a:endParaRPr lang="pt-BR" sz="1400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09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628">
        <p:random/>
      </p:transition>
    </mc:Choice>
    <mc:Fallback xmlns="">
      <p:transition spd="slow" advTm="20628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289</Words>
  <Application>Microsoft Office PowerPoint</Application>
  <PresentationFormat>Widescreen</PresentationFormat>
  <Paragraphs>55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1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</cp:lastModifiedBy>
  <cp:revision>30</cp:revision>
  <dcterms:created xsi:type="dcterms:W3CDTF">2015-08-31T00:31:09Z</dcterms:created>
  <dcterms:modified xsi:type="dcterms:W3CDTF">2019-01-26T18:08:03Z</dcterms:modified>
</cp:coreProperties>
</file>