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8630" r:id="rId2"/>
    <p:sldMasterId id="2147492625" r:id="rId3"/>
    <p:sldMasterId id="2147493473" r:id="rId4"/>
  </p:sldMasterIdLst>
  <p:notesMasterIdLst>
    <p:notesMasterId r:id="rId28"/>
  </p:notesMasterIdLst>
  <p:sldIdLst>
    <p:sldId id="509" r:id="rId5"/>
    <p:sldId id="530" r:id="rId6"/>
    <p:sldId id="494" r:id="rId7"/>
    <p:sldId id="546" r:id="rId8"/>
    <p:sldId id="532" r:id="rId9"/>
    <p:sldId id="535" r:id="rId10"/>
    <p:sldId id="537" r:id="rId11"/>
    <p:sldId id="491" r:id="rId12"/>
    <p:sldId id="507" r:id="rId13"/>
    <p:sldId id="493" r:id="rId14"/>
    <p:sldId id="539" r:id="rId15"/>
    <p:sldId id="417" r:id="rId16"/>
    <p:sldId id="540" r:id="rId17"/>
    <p:sldId id="549" r:id="rId18"/>
    <p:sldId id="541" r:id="rId19"/>
    <p:sldId id="440" r:id="rId20"/>
    <p:sldId id="420" r:id="rId21"/>
    <p:sldId id="450" r:id="rId22"/>
    <p:sldId id="419" r:id="rId23"/>
    <p:sldId id="542" r:id="rId24"/>
    <p:sldId id="495" r:id="rId25"/>
    <p:sldId id="544" r:id="rId26"/>
    <p:sldId id="545" r:id="rId27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9933"/>
    <a:srgbClr val="FFFF00"/>
    <a:srgbClr val="006600"/>
    <a:srgbClr val="00FFFF"/>
    <a:srgbClr val="F1F70B"/>
    <a:srgbClr val="FF00FF"/>
    <a:srgbClr val="FF0066"/>
    <a:srgbClr val="D5D4D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0421" autoAdjust="0"/>
  </p:normalViewPr>
  <p:slideViewPr>
    <p:cSldViewPr>
      <p:cViewPr varScale="1">
        <p:scale>
          <a:sx n="73" d="100"/>
          <a:sy n="73" d="100"/>
        </p:scale>
        <p:origin x="57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F083EAD-3331-41BF-85D3-69F80363BDAB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7B20860-A011-4C3F-8D10-60BDA2E165A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7588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 smtClean="0"/>
          </a:p>
        </p:txBody>
      </p:sp>
      <p:sp>
        <p:nvSpPr>
          <p:cNvPr id="348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C70B9F4-217B-4E33-80DC-DA2D504003BE}" type="slidenum">
              <a:rPr lang="pt-BR" altLang="pt-BR" smtClean="0"/>
              <a:pPr/>
              <a:t>17</a:t>
            </a:fld>
            <a:endParaRPr lang="pt-BR" altLang="pt-BR" dirty="0" smtClean="0"/>
          </a:p>
        </p:txBody>
      </p:sp>
    </p:spTree>
    <p:extLst>
      <p:ext uri="{BB962C8B-B14F-4D97-AF65-F5344CB8AC3E}">
        <p14:creationId xmlns:p14="http://schemas.microsoft.com/office/powerpoint/2010/main" val="314829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 smtClean="0"/>
          </a:p>
        </p:txBody>
      </p:sp>
      <p:sp>
        <p:nvSpPr>
          <p:cNvPr id="409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31FFBCF-348C-4D02-9F19-56C9DC6D2226}" type="slidenum">
              <a:rPr lang="pt-BR" altLang="pt-BR" smtClean="0"/>
              <a:pPr/>
              <a:t>22</a:t>
            </a:fld>
            <a:endParaRPr lang="pt-BR" altLang="pt-BR" dirty="0" smtClean="0"/>
          </a:p>
        </p:txBody>
      </p:sp>
    </p:spTree>
    <p:extLst>
      <p:ext uri="{BB962C8B-B14F-4D97-AF65-F5344CB8AC3E}">
        <p14:creationId xmlns:p14="http://schemas.microsoft.com/office/powerpoint/2010/main" val="488465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503DA-8980-4D3D-B61B-0D66236E0BF9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848002684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41259-8FF2-4539-80A7-7E778BDFE1D6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27263476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2447E-A612-499C-BE46-D3ADA79F9032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22136312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2155B-ED1E-4E76-8073-509B3E7334C5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710116673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CA7F3-C3CA-482A-80F1-8CD99921C180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220728135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F7EA0-E3B4-4A06-BA9F-C77CDB535AC9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46242908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1DA4D-0836-4852-BCA5-5999325F1ADB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376187129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2EFA7-41D0-4A90-8D9F-3056FC39EF34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4246862764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B6F99-CB86-46FD-AC43-34301BC92913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411309703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FF7D9-C327-4157-8BD1-A5F95412F929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2626782470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D7501-471B-4CAB-B0A3-F85D528C9010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  <p:extLst>
      <p:ext uri="{BB962C8B-B14F-4D97-AF65-F5344CB8AC3E}">
        <p14:creationId xmlns:p14="http://schemas.microsoft.com/office/powerpoint/2010/main" val="97659655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DE917-06FF-4BC4-939A-A9488E1E349D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1951397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48EE2-6CEE-4283-AC98-3CE0996F5292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621494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501C1-57F8-4B04-85B9-6976FBDD6C7C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79662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0D26D-E6B3-4D9C-B905-EEC0C7431C22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9337394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B56D91-470A-4D94-AA2A-D339D3DD105E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358967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3F262-6038-4557-A707-C270E810316B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2842015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61CDD-91CB-4E85-A129-75F5769AF441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9992863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3EFFD-C1B8-47D0-9FAC-C7A82ECDC185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6499978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B7704-D7C9-4FD3-8B42-4EF06F141776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9322904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E501C-F682-453A-9E7C-41426115AEB8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2771640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8EBEF-BA99-4FF9-A595-C92A99DE4651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018779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97057BB-6461-4B4C-A6CE-D2F9F70E6C3E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F38ECB-3F32-44D9-A218-FF2A77A3E46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6556198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5DBC8A-6EAD-4C58-9BB7-D5C21AB6D191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200DFDC-5FAC-4440-A5A9-C5F7EC4D0BB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2675958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94F6C8C-94C4-4C2D-BE21-8A872625F42C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279476D-ACCF-4361-BA0D-5AA67CF4457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9348466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2A805D0-953D-48FD-9725-AFF51C93EFE5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5B0FD3-27EB-49F4-8F7B-EDEC4BA1651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3309895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B8C5720-59C4-4632-A5FA-5FC385F104D0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6FC90BD-3DDC-492A-95F1-47AEA33E6F4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8538726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37C8E7F-8A2D-4E49-B20C-495CD24D7BB3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8521E50-42DE-44F5-A31D-45039F42115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3845137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F59A3EC-6286-455A-8123-B57C37A5BD8D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0CC39C6-5865-47F0-B19C-4602CE1B3EA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7579674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25F9120-8C5D-4560-A368-5A181586DE0A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6010103-F762-42AE-8F61-27F7874ED2C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8994343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4EECC07-257B-4404-95E4-DAF71481E48E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4FCF88A-63D2-48D2-BD81-FC98D74B4D1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6068295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5AE241C-C2F9-45CF-9DC8-11624DA8B0C9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6465AA2-1FDD-4F2C-B00B-B1F9A208F87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7015771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EE26585-994C-476E-B959-C0BF00A15409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69D381F-0BF0-4AC6-BC2B-B71C8B004E0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66741575"/>
      </p:ext>
    </p:extLst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1B582-C82A-4651-84FD-F6FBE395E2E6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280308357"/>
      </p:ext>
    </p:extLst>
  </p:cSld>
  <p:clrMapOvr>
    <a:masterClrMapping/>
  </p:clrMapOvr>
  <p:transition spd="slow" advTm="3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200ED-853A-429B-BF46-CF71C6306DD9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458016979"/>
      </p:ext>
    </p:extLst>
  </p:cSld>
  <p:clrMapOvr>
    <a:masterClrMapping/>
  </p:clrMapOvr>
  <p:transition spd="slow" advTm="3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C5724-DF45-40C0-995E-DBAB85407124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924501132"/>
      </p:ext>
    </p:extLst>
  </p:cSld>
  <p:clrMapOvr>
    <a:masterClrMapping/>
  </p:clrMapOvr>
  <p:transition spd="slow" advTm="3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F08D7-5092-43FA-A372-036F4A454A9F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448574495"/>
      </p:ext>
    </p:extLst>
  </p:cSld>
  <p:clrMapOvr>
    <a:masterClrMapping/>
  </p:clrMapOvr>
  <p:transition spd="slow" advTm="3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E615D-D6B3-436C-9B52-DB505531E096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621866671"/>
      </p:ext>
    </p:extLst>
  </p:cSld>
  <p:clrMapOvr>
    <a:masterClrMapping/>
  </p:clrMapOvr>
  <p:transition spd="slow" advTm="3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601E22-B16B-429C-95AF-7261561A497A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991537671"/>
      </p:ext>
    </p:extLst>
  </p:cSld>
  <p:clrMapOvr>
    <a:masterClrMapping/>
  </p:clrMapOvr>
  <p:transition spd="slow" advTm="3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C3CB9-5F70-44B5-92F2-3132C6E29C9C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782189028"/>
      </p:ext>
    </p:extLst>
  </p:cSld>
  <p:clrMapOvr>
    <a:masterClrMapping/>
  </p:clrMapOvr>
  <p:transition spd="slow" advTm="3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962A1-120C-4C82-9687-C322F99D97B8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350944898"/>
      </p:ext>
    </p:extLst>
  </p:cSld>
  <p:clrMapOvr>
    <a:masterClrMapping/>
  </p:clrMapOvr>
  <p:transition spd="slow" advTm="3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32766-4719-464F-A832-456C79C70DC6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655215351"/>
      </p:ext>
    </p:extLst>
  </p:cSld>
  <p:clrMapOvr>
    <a:masterClrMapping/>
  </p:clrMapOvr>
  <p:transition spd="slow" advTm="3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FED3E-5A95-4DE8-9622-00FF16471858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651747816"/>
      </p:ext>
    </p:extLst>
  </p:cSld>
  <p:clrMapOvr>
    <a:masterClrMapping/>
  </p:clrMapOvr>
  <p:transition spd="slow" advTm="3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9F1EA-2A29-4D8C-B8BE-808105451B50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52471733"/>
      </p:ext>
    </p:extLst>
  </p:cSld>
  <p:clrMapOvr>
    <a:masterClrMapping/>
  </p:clrMapOvr>
  <p:transition spd="slow"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CB52ED6F-FC8A-4455-9220-AC353BB243F7}" type="slidenum">
              <a:rPr lang="es-ES" altLang="pt-BR"/>
              <a:pPr>
                <a:defRPr/>
              </a:pPr>
              <a:t>‹nº›</a:t>
            </a:fld>
            <a:endParaRPr lang="es-ES" alt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496" r:id="rId1"/>
    <p:sldLayoutId id="2147493497" r:id="rId2"/>
    <p:sldLayoutId id="2147493498" r:id="rId3"/>
    <p:sldLayoutId id="2147493499" r:id="rId4"/>
    <p:sldLayoutId id="2147493500" r:id="rId5"/>
    <p:sldLayoutId id="2147493501" r:id="rId6"/>
    <p:sldLayoutId id="2147493502" r:id="rId7"/>
    <p:sldLayoutId id="2147493503" r:id="rId8"/>
    <p:sldLayoutId id="2147493504" r:id="rId9"/>
    <p:sldLayoutId id="2147493505" r:id="rId10"/>
    <p:sldLayoutId id="2147493506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8CD706B-50FC-4069-ABC9-CC6087001553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507" r:id="rId1"/>
    <p:sldLayoutId id="2147493508" r:id="rId2"/>
    <p:sldLayoutId id="2147493509" r:id="rId3"/>
    <p:sldLayoutId id="2147493510" r:id="rId4"/>
    <p:sldLayoutId id="2147493511" r:id="rId5"/>
    <p:sldLayoutId id="2147493512" r:id="rId6"/>
    <p:sldLayoutId id="2147493513" r:id="rId7"/>
    <p:sldLayoutId id="2147493514" r:id="rId8"/>
    <p:sldLayoutId id="2147493515" r:id="rId9"/>
    <p:sldLayoutId id="2147493516" r:id="rId10"/>
    <p:sldLayoutId id="214749351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3075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2A70D448-CF57-4F7F-BB66-1A8572F66D37}" type="datetimeFigureOut">
              <a:rPr lang="pt-BR"/>
              <a:pPr>
                <a:defRPr/>
              </a:pPr>
              <a:t>19/02/2019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94590A0-5D67-4D77-BDC2-D04E008BFF0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529" r:id="rId1"/>
    <p:sldLayoutId id="2147493530" r:id="rId2"/>
    <p:sldLayoutId id="2147493531" r:id="rId3"/>
    <p:sldLayoutId id="2147493532" r:id="rId4"/>
    <p:sldLayoutId id="2147493533" r:id="rId5"/>
    <p:sldLayoutId id="2147493534" r:id="rId6"/>
    <p:sldLayoutId id="2147493535" r:id="rId7"/>
    <p:sldLayoutId id="2147493536" r:id="rId8"/>
    <p:sldLayoutId id="2147493537" r:id="rId9"/>
    <p:sldLayoutId id="2147493538" r:id="rId10"/>
    <p:sldLayoutId id="214749353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73581B03-F8FA-4736-972F-731ED56B90BD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518" r:id="rId1"/>
    <p:sldLayoutId id="2147493519" r:id="rId2"/>
    <p:sldLayoutId id="2147493520" r:id="rId3"/>
    <p:sldLayoutId id="2147493521" r:id="rId4"/>
    <p:sldLayoutId id="2147493522" r:id="rId5"/>
    <p:sldLayoutId id="2147493523" r:id="rId6"/>
    <p:sldLayoutId id="2147493524" r:id="rId7"/>
    <p:sldLayoutId id="2147493525" r:id="rId8"/>
    <p:sldLayoutId id="2147493526" r:id="rId9"/>
    <p:sldLayoutId id="2147493527" r:id="rId10"/>
    <p:sldLayoutId id="2147493528" r:id="rId11"/>
  </p:sldLayoutIdLst>
  <p:transition spd="slow" advTm="3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9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.gif"/><Relationship Id="rId5" Type="http://schemas.openxmlformats.org/officeDocument/2006/relationships/image" Target="../media/image27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3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.gif"/><Relationship Id="rId5" Type="http://schemas.openxmlformats.org/officeDocument/2006/relationships/image" Target="../media/image47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tângulo 2"/>
          <p:cNvSpPr>
            <a:spLocks noChangeArrowheads="1"/>
          </p:cNvSpPr>
          <p:nvPr/>
        </p:nvSpPr>
        <p:spPr bwMode="auto">
          <a:xfrm>
            <a:off x="3923928" y="1340768"/>
            <a:ext cx="4608512" cy="1263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prstTxWarp prst="textInflat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4400" b="1" dirty="0">
                <a:ln w="28575">
                  <a:solidFill>
                    <a:srgbClr val="006600"/>
                  </a:solidFill>
                  <a:prstDash val="solid"/>
                </a:ln>
                <a:solidFill>
                  <a:srgbClr val="FF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Melhor </a:t>
            </a:r>
            <a:endParaRPr lang="pt-BR" altLang="pt-BR" b="1" dirty="0">
              <a:ln w="28575">
                <a:solidFill>
                  <a:srgbClr val="006600"/>
                </a:solidFill>
                <a:prstDash val="solid"/>
              </a:ln>
              <a:solidFill>
                <a:srgbClr val="FF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37312"/>
            <a:ext cx="1384201" cy="3218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-654627"/>
            <a:ext cx="4104456" cy="571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0" y="5853230"/>
            <a:ext cx="4224894" cy="768163"/>
          </a:xfrm>
          <a:prstGeom prst="rect">
            <a:avLst/>
          </a:prstGeom>
        </p:spPr>
      </p:pic>
      <p:pic>
        <p:nvPicPr>
          <p:cNvPr id="4" name="Percy faith - Love is a many splendored thing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95536" y="56840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5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0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7412" grpId="0"/>
    </p:bldLst>
  </p:timing>
  <p:extLst>
    <p:ext uri="{E180D4A7-C9FB-4DFB-919C-405C955672EB}">
      <p14:showEvtLst xmlns:p14="http://schemas.microsoft.com/office/powerpoint/2010/main">
        <p14:playEvt time="10008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60350"/>
            <a:ext cx="30686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Retângulo 9"/>
          <p:cNvSpPr>
            <a:spLocks noChangeArrowheads="1"/>
          </p:cNvSpPr>
          <p:nvPr/>
        </p:nvSpPr>
        <p:spPr bwMode="auto">
          <a:xfrm>
            <a:off x="3708400" y="549275"/>
            <a:ext cx="4572000" cy="16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“Quero </a:t>
            </a:r>
            <a:r>
              <a:rPr lang="pt-BR" altLang="pt-BR" sz="32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encantar mais vezes. </a:t>
            </a:r>
            <a:endParaRPr lang="pt-BR" altLang="pt-BR" sz="12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7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79" y="0"/>
            <a:ext cx="9144000" cy="6858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Retângulo 3"/>
          <p:cNvSpPr>
            <a:spLocks noChangeArrowheads="1"/>
          </p:cNvSpPr>
          <p:nvPr/>
        </p:nvSpPr>
        <p:spPr bwMode="auto">
          <a:xfrm>
            <a:off x="3923928" y="5550644"/>
            <a:ext cx="5112568" cy="619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Admirar mais vezes. </a:t>
            </a:r>
            <a:endParaRPr lang="pt-BR" altLang="pt-BR" sz="1200" b="1" dirty="0">
              <a:ln w="1905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8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Retângulo 2"/>
          <p:cNvSpPr>
            <a:spLocks noChangeArrowheads="1"/>
          </p:cNvSpPr>
          <p:nvPr/>
        </p:nvSpPr>
        <p:spPr bwMode="auto">
          <a:xfrm>
            <a:off x="467544" y="3212976"/>
            <a:ext cx="4572000" cy="112280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Compartilhar mais amor.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  <p:pic>
        <p:nvPicPr>
          <p:cNvPr id="7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40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408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2661190"/>
      </p:ext>
    </p:extLst>
  </p:cSld>
  <p:clrMapOvr>
    <a:masterClrMapping/>
  </p:clrMapOvr>
  <p:transition spd="slow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-6350"/>
            <a:ext cx="7886700" cy="732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tângulo 2"/>
          <p:cNvSpPr>
            <a:spLocks noChangeArrowheads="1"/>
          </p:cNvSpPr>
          <p:nvPr/>
        </p:nvSpPr>
        <p:spPr bwMode="auto">
          <a:xfrm>
            <a:off x="1259632" y="1844824"/>
            <a:ext cx="45720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altLang="pt-BR" sz="2800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1F70B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Dançar com a vida com mais leveza, </a:t>
            </a:r>
            <a:endParaRPr lang="pt-BR" altLang="pt-BR" sz="1100" b="1" dirty="0">
              <a:ln w="19050">
                <a:solidFill>
                  <a:srgbClr val="C00000"/>
                </a:solidFill>
                <a:prstDash val="solid"/>
              </a:ln>
              <a:solidFill>
                <a:srgbClr val="F1F70B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67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88913"/>
            <a:ext cx="5699125" cy="693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Retângulo 5"/>
          <p:cNvSpPr>
            <a:spLocks noChangeArrowheads="1"/>
          </p:cNvSpPr>
          <p:nvPr/>
        </p:nvSpPr>
        <p:spPr bwMode="auto">
          <a:xfrm>
            <a:off x="611560" y="1844824"/>
            <a:ext cx="4572000" cy="1649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19050">
                  <a:solidFill>
                    <a:srgbClr val="006600"/>
                  </a:solidFill>
                </a:ln>
                <a:solidFill>
                  <a:srgbClr val="00FF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medo de pisarmos nos pés uma da outra. </a:t>
            </a:r>
            <a:endParaRPr lang="pt-BR" altLang="pt-BR" sz="1200" dirty="0">
              <a:ln w="19050">
                <a:solidFill>
                  <a:srgbClr val="006600"/>
                </a:solidFill>
              </a:ln>
              <a:solidFill>
                <a:srgbClr val="00FF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01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-11113"/>
            <a:ext cx="6405563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Retângulo 8"/>
          <p:cNvSpPr>
            <a:spLocks noChangeArrowheads="1"/>
          </p:cNvSpPr>
          <p:nvPr/>
        </p:nvSpPr>
        <p:spPr bwMode="auto">
          <a:xfrm>
            <a:off x="251520" y="3607259"/>
            <a:ext cx="4968552" cy="16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fazer o meu coração arrepiar mais frequentemente</a:t>
            </a:r>
            <a:endParaRPr lang="pt-BR" altLang="pt-BR" sz="1200" dirty="0">
              <a:ln w="28575">
                <a:solidFill>
                  <a:srgbClr val="C00000"/>
                </a:solidFill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27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tângulo 2"/>
          <p:cNvSpPr>
            <a:spLocks noChangeArrowheads="1"/>
          </p:cNvSpPr>
          <p:nvPr/>
        </p:nvSpPr>
        <p:spPr bwMode="auto">
          <a:xfrm>
            <a:off x="3491880" y="836712"/>
            <a:ext cx="5076304" cy="16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ternura diante de cada beleza revista ou inaugurada. </a:t>
            </a:r>
            <a:endParaRPr lang="pt-BR" altLang="pt-BR" sz="1200" b="1" dirty="0">
              <a:ln w="1905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73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-92075"/>
            <a:ext cx="5688013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tângulo 2"/>
          <p:cNvSpPr>
            <a:spLocks noChangeArrowheads="1"/>
          </p:cNvSpPr>
          <p:nvPr/>
        </p:nvSpPr>
        <p:spPr bwMode="auto">
          <a:xfrm>
            <a:off x="3779912" y="548680"/>
            <a:ext cx="4968552" cy="272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sair por aí de mãos dadas com a criança que me habita, sem tanta pressa.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36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3038"/>
            <a:ext cx="5508625" cy="738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tângulo 2"/>
          <p:cNvSpPr>
            <a:spLocks noChangeArrowheads="1"/>
          </p:cNvSpPr>
          <p:nvPr/>
        </p:nvSpPr>
        <p:spPr bwMode="auto">
          <a:xfrm>
            <a:off x="4140200" y="1700213"/>
            <a:ext cx="4572000" cy="112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Brincar com ela mais amiúde.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00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4938" y="-252413"/>
            <a:ext cx="5629276" cy="711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Retângulo 4"/>
          <p:cNvSpPr>
            <a:spLocks noChangeArrowheads="1"/>
          </p:cNvSpPr>
          <p:nvPr/>
        </p:nvSpPr>
        <p:spPr bwMode="auto">
          <a:xfrm>
            <a:off x="4499992" y="2564904"/>
            <a:ext cx="27456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pt-BR" altLang="pt-BR" sz="3200" b="1" dirty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Fazer arte. </a:t>
            </a:r>
            <a:endParaRPr lang="pt-BR" altLang="pt-BR" sz="2000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84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59" y="-32289"/>
            <a:ext cx="9144000" cy="6858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Retângulo 2"/>
          <p:cNvSpPr>
            <a:spLocks noChangeArrowheads="1"/>
          </p:cNvSpPr>
          <p:nvPr/>
        </p:nvSpPr>
        <p:spPr bwMode="auto">
          <a:xfrm>
            <a:off x="1187624" y="1268760"/>
            <a:ext cx="3816424" cy="2806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Aprender com Deus </a:t>
            </a:r>
            <a:endParaRPr lang="pt-BR" altLang="pt-BR" sz="3200" b="1" dirty="0" smtClean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 smtClean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desenhar coisas bonitas no mundo.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6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476250"/>
            <a:ext cx="4321175" cy="615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tângulo 2"/>
          <p:cNvSpPr>
            <a:spLocks noChangeArrowheads="1"/>
          </p:cNvSpPr>
          <p:nvPr/>
        </p:nvSpPr>
        <p:spPr bwMode="auto">
          <a:xfrm>
            <a:off x="395536" y="764704"/>
            <a:ext cx="4572000" cy="27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1905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Colorir a minha vida com os tons mais contentes da minha caixa de lápis de cor. </a:t>
            </a:r>
            <a:endParaRPr lang="pt-BR" altLang="pt-BR" sz="1200" b="1" dirty="0">
              <a:ln w="1905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34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Retângulo 3"/>
          <p:cNvSpPr>
            <a:spLocks noChangeArrowheads="1"/>
          </p:cNvSpPr>
          <p:nvPr/>
        </p:nvSpPr>
        <p:spPr bwMode="auto">
          <a:xfrm>
            <a:off x="4283968" y="1196752"/>
            <a:ext cx="4248472" cy="1649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Devolver um brilho maior aos olhos,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05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71"/>
    </mc:Choice>
    <mc:Fallback xmlns="">
      <p:transition spd="slow" advTm="10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1588"/>
            <a:ext cx="9540875" cy="717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538" y="-315913"/>
            <a:ext cx="309245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51520" y="548681"/>
            <a:ext cx="6606480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aos dias, aos </a:t>
            </a:r>
            <a: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sonhos,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</a:t>
            </a: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àqueles </a:t>
            </a:r>
            <a:endParaRPr lang="pt-BR" sz="3200" b="1" dirty="0" smtClean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muito </a:t>
            </a: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antigos,</a:t>
            </a:r>
            <a:endParaRPr lang="pt-BR" sz="32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41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4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-3175"/>
            <a:ext cx="4938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tângulo 3"/>
          <p:cNvSpPr>
            <a:spLocks noChangeArrowheads="1"/>
          </p:cNvSpPr>
          <p:nvPr/>
        </p:nvSpPr>
        <p:spPr bwMode="auto">
          <a:xfrm>
            <a:off x="323528" y="980728"/>
            <a:ext cx="4572000" cy="2176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Que, apesar do tempo, souberam conservar o seu viço.</a:t>
            </a:r>
            <a:endParaRPr lang="pt-BR" altLang="pt-BR" sz="1200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76"/>
    </mc:Choice>
    <mc:Fallback xmlns="">
      <p:transition spd="slow" advTm="12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4581525"/>
            <a:ext cx="9144001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747713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41438"/>
            <a:ext cx="8027987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Retângulo 2"/>
          <p:cNvSpPr>
            <a:spLocks noChangeArrowheads="1"/>
          </p:cNvSpPr>
          <p:nvPr/>
        </p:nvSpPr>
        <p:spPr bwMode="auto">
          <a:xfrm>
            <a:off x="971600" y="1052736"/>
            <a:ext cx="4968552" cy="2176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sintonizar a minha frequência com a música da delicadeza.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1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15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Retângulo 3"/>
          <p:cNvSpPr>
            <a:spLocks noChangeArrowheads="1"/>
          </p:cNvSpPr>
          <p:nvPr/>
        </p:nvSpPr>
        <p:spPr bwMode="auto">
          <a:xfrm>
            <a:off x="1043608" y="1052736"/>
            <a:ext cx="3779624" cy="59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entusiasmo.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78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836613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Retângulo 3"/>
          <p:cNvSpPr>
            <a:spLocks noChangeArrowheads="1"/>
          </p:cNvSpPr>
          <p:nvPr/>
        </p:nvSpPr>
        <p:spPr bwMode="auto">
          <a:xfrm>
            <a:off x="4067944" y="908720"/>
            <a:ext cx="3775393" cy="1351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altLang="pt-BR" sz="8000" b="1" dirty="0">
                <a:ln w="3810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fé. </a:t>
            </a:r>
            <a:endParaRPr lang="pt-BR" altLang="pt-BR" sz="4000" b="1" dirty="0">
              <a:ln w="3810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83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250825"/>
            <a:ext cx="6527800" cy="661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tângulo 2"/>
          <p:cNvSpPr>
            <a:spLocks noChangeArrowheads="1"/>
          </p:cNvSpPr>
          <p:nvPr/>
        </p:nvSpPr>
        <p:spPr bwMode="auto">
          <a:xfrm>
            <a:off x="3780716" y="1340768"/>
            <a:ext cx="4229235" cy="59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generosidade.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74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0175"/>
            <a:ext cx="4129088" cy="711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Retângulo 2"/>
          <p:cNvSpPr>
            <a:spLocks noChangeArrowheads="1"/>
          </p:cNvSpPr>
          <p:nvPr/>
        </p:nvSpPr>
        <p:spPr bwMode="auto">
          <a:xfrm>
            <a:off x="3491880" y="620688"/>
            <a:ext cx="4812151" cy="59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trocas afetivas. </a:t>
            </a:r>
            <a:endParaRPr lang="pt-BR" altLang="pt-BR" sz="1200" b="1" dirty="0">
              <a:ln w="28575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31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4581525"/>
            <a:ext cx="9144001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-1323975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1006475"/>
            <a:ext cx="9072563" cy="582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Retângulo 2"/>
          <p:cNvSpPr>
            <a:spLocks noChangeArrowheads="1"/>
          </p:cNvSpPr>
          <p:nvPr/>
        </p:nvSpPr>
        <p:spPr bwMode="auto">
          <a:xfrm>
            <a:off x="4788024" y="620689"/>
            <a:ext cx="3960440" cy="2176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 b="1" dirty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alegrias que começam a florir dentro da gente.”</a:t>
            </a:r>
            <a:endParaRPr lang="pt-BR" altLang="pt-BR" sz="1200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</p:spTree>
  </p:cSld>
  <p:clrMapOvr>
    <a:masterClrMapping/>
  </p:clrMapOvr>
  <p:transition spd="slow" advTm="162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-19050"/>
            <a:ext cx="52006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09494" y="260648"/>
            <a:ext cx="8710977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Ana Jácomo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Imagens: Internet, lindas mulheres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2000" b="1" i="1" kern="0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Percy</a:t>
            </a:r>
            <a:r>
              <a:rPr lang="pt-BR" sz="20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Faith-Love </a:t>
            </a:r>
            <a:r>
              <a:rPr lang="pt-BR" sz="2000" b="1" i="1" kern="0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is</a:t>
            </a:r>
            <a:r>
              <a:rPr lang="pt-BR" sz="20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a </a:t>
            </a:r>
            <a:r>
              <a:rPr lang="pt-BR" sz="2000" b="1" i="1" kern="0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Many</a:t>
            </a:r>
            <a:r>
              <a:rPr lang="pt-BR" sz="20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pt-BR" sz="2000" b="1" i="1" kern="0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Splendored</a:t>
            </a:r>
            <a:r>
              <a:rPr lang="pt-BR" sz="20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things.wav.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</a:t>
            </a:r>
            <a:r>
              <a:rPr lang="pt-BR" sz="24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</a:t>
            </a:r>
            <a:r>
              <a:rPr lang="pt-BR" sz="24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reinaldogp2000@yahoo.com.br</a:t>
            </a:r>
            <a:endParaRPr lang="pt-BR" sz="2400" b="1" i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Formatação:Reinaldoslides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Divulgação:www.sergrasan.com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24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15 de abril de </a:t>
            </a:r>
            <a:r>
              <a:rPr lang="pt-BR" sz="24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2018</a:t>
            </a:r>
            <a:endParaRPr lang="pt-BR" sz="1200" kern="0" dirty="0">
              <a:solidFill>
                <a:sysClr val="windowText" lastClr="0000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0"/>
            <a:ext cx="1384201" cy="321817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632200" y="3356992"/>
            <a:ext cx="4903907" cy="283382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13800" b="1" i="1" kern="0" dirty="0" smtClean="0">
                <a:ln w="28575">
                  <a:solidFill>
                    <a:srgbClr val="008000"/>
                  </a:solidFill>
                  <a:prstDash val="solid"/>
                </a:ln>
                <a:solidFill>
                  <a:srgbClr val="FF993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 I M</a:t>
            </a:r>
            <a:endParaRPr lang="pt-BR" sz="13800" b="1" dirty="0">
              <a:ln w="28575">
                <a:solidFill>
                  <a:srgbClr val="008000"/>
                </a:solidFill>
                <a:prstDash val="solid"/>
              </a:ln>
              <a:solidFill>
                <a:srgbClr val="FF9933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spd="slow" advTm="305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15222</TotalTime>
  <Words>208</Words>
  <Application>Microsoft Office PowerPoint</Application>
  <PresentationFormat>Apresentação na tela (4:3)</PresentationFormat>
  <Paragraphs>35</Paragraphs>
  <Slides>23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23</vt:i4>
      </vt:variant>
    </vt:vector>
  </HeadingPairs>
  <TitlesOfParts>
    <vt:vector size="31" baseType="lpstr">
      <vt:lpstr>Arial</vt:lpstr>
      <vt:lpstr>Arial Black</vt:lpstr>
      <vt:lpstr>Calibri</vt:lpstr>
      <vt:lpstr>Times New Roman</vt:lpstr>
      <vt:lpstr>Diseño predeterminado</vt:lpstr>
      <vt:lpstr>2_Design padrão</vt:lpstr>
      <vt:lpstr>2_Tema do Office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MUJER</dc:title>
  <dc:creator>L@dy</dc:creator>
  <cp:lastModifiedBy>Reinaldo</cp:lastModifiedBy>
  <cp:revision>462</cp:revision>
  <dcterms:created xsi:type="dcterms:W3CDTF">2003-05-20T12:36:57Z</dcterms:created>
  <dcterms:modified xsi:type="dcterms:W3CDTF">2019-02-19T18:06:44Z</dcterms:modified>
</cp:coreProperties>
</file>