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8" r:id="rId16"/>
    <p:sldId id="269" r:id="rId17"/>
    <p:sldId id="274" r:id="rId18"/>
    <p:sldId id="289" r:id="rId19"/>
    <p:sldId id="276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8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3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89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12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10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48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320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44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58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88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6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35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DEB9B-01C0-41DC-927B-6405BF4A4D34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81247-5328-4FD9-BAF6-4F6F2702F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07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2332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825500">
            <a:off x="2511847" y="1345556"/>
            <a:ext cx="9035440" cy="2263761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11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Hoje é o Dia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989764" y="-769441"/>
            <a:ext cx="31251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Ligue o som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orte" panose="03060902040502070203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929610" y="6088559"/>
            <a:ext cx="52623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Transição automática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orte" panose="0306090204050207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11597"/>
            <a:ext cx="1506098" cy="346403"/>
          </a:xfrm>
          <a:prstGeom prst="rect">
            <a:avLst/>
          </a:prstGeom>
        </p:spPr>
      </p:pic>
      <p:pic>
        <p:nvPicPr>
          <p:cNvPr id="8" name="Schubert - Ave Maria (Andre Rieu 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37841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2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52"/>
    </mc:Choice>
    <mc:Fallback>
      <p:transition spd="slow" advTm="23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  <p:extLst>
    <p:ext uri="{E180D4A7-C9FB-4DFB-919C-405C955672EB}">
      <p14:showEvtLst xmlns:p14="http://schemas.microsoft.com/office/powerpoint/2010/main">
        <p14:playEvt time="10006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545"/>
            <a:ext cx="12192001" cy="685645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01378" y="4047213"/>
            <a:ext cx="7766892" cy="2176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Ainda que te encontres inteiramente penhorado à Justiça, à face dos débitos em que te resvalaste até ontem, 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9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78"/>
    </mc:Choice>
    <mc:Fallback>
      <p:transition spd="slow" advTm="16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25118" y="1160795"/>
            <a:ext cx="8045986" cy="3397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lembra-te de que o Amor Infinito do Pai Celestial te concede 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bênção do 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pt-B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hoje" </a:t>
            </a:r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possas solver e renovar. </a:t>
            </a:r>
            <a:endParaRPr lang="pt-BR" sz="1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65"/>
    </mc:Choice>
    <mc:Fallback>
      <p:transition spd="slow" advTm="15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25" y="0"/>
            <a:ext cx="12389476" cy="696908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61676" y="553598"/>
            <a:ext cx="7553899" cy="3137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penitenciário na grade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exclui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convívio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doméstico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pode, 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comportamento,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2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71"/>
    </mc:Choice>
    <mc:Fallback>
      <p:transition spd="slow" advTm="14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6859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81075" y="489111"/>
            <a:ext cx="6838950" cy="2703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gerar a compaixão e a simpatia daqueles que o observa, caminhando com mais segurança no retorno à própria libertação.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2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03"/>
    </mc:Choice>
    <mc:Fallback>
      <p:transition spd="slow" advTm="16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95476" y="694332"/>
            <a:ext cx="8658224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enfermo algemado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catre do infortúnio,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respeito com que recebe os Desígnios Divinos,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4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08"/>
    </mc:Choice>
    <mc:Fallback>
      <p:transition spd="slow" advTm="14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9489" y="809947"/>
            <a:ext cx="11600761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 amealhar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preciosos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valores em auxílio à cooperação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favor da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própria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tranqüilidade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6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16"/>
    </mc:Choice>
    <mc:Fallback>
      <p:transition spd="slow" advTm="25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70882" y="531150"/>
            <a:ext cx="6096000" cy="227908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ambos,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prisioneiro e o doente, no esforço de reconquistar-se,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1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51"/>
    </mc:Choice>
    <mc:Fallback>
      <p:transition spd="slow" advTm="12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6945" y="646026"/>
            <a:ext cx="10543142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nobreza com que se recolhem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dores das próprias culpas,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estendem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outras almas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benefícios que já entesouraram.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7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88"/>
    </mc:Choice>
    <mc:Fallback>
      <p:transition spd="slow" advTm="16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04231" y="1236229"/>
            <a:ext cx="10741446" cy="1225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Recorda que o dia de melhorar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mesmo em que nos achamos,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43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35"/>
    </mc:Choice>
    <mc:Fallback>
      <p:transition spd="slow" advTm="17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24270" y="1126903"/>
            <a:ext cx="6096000" cy="1649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 à frente dos outros, respirando o mesmo clima de regeneração e de luta.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75"/>
    </mc:Choice>
    <mc:Fallback>
      <p:transition spd="slow" advTm="13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29589" y="15513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>
                <a:solidFill>
                  <a:srgbClr val="0066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ontem, nem amanhã, mas agora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Agora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é o momento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levantar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caídos e os tristes,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28"/>
    </mc:Choice>
    <mc:Fallback>
      <p:transition spd="slow" advTm="10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59865" y="1071818"/>
            <a:ext cx="6096000" cy="250786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 amparar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padecem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frio da adversidade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tortura da expiação...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12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48"/>
    </mc:Choice>
    <mc:Fallback>
      <p:transition spd="slow" advTm="1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2202" y="431573"/>
            <a:ext cx="7813619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Agora,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instante de revelar paciência com os que se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tresmalharam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erro,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2"/>
    </mc:Choice>
    <mc:Fallback>
      <p:transition spd="slow" advTm="13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033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93074" y="1281139"/>
            <a:ext cx="11005851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cultivar humildade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frente do orgulho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devotamento fraternal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diante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insensatez...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0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60"/>
    </mc:Choice>
    <mc:Fallback>
      <p:transition spd="slow" advTm="14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1354" y="1414183"/>
            <a:ext cx="11710929" cy="160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Ainda que tudo te pareça na atualidade terrestre sombra e derrota, cadeia e desalento, </a:t>
            </a:r>
            <a:endParaRPr lang="pt-BR" sz="12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53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04"/>
    </mc:Choice>
    <mc:Fallback>
      <p:transition spd="slow" advTm="14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1055"/>
            <a:ext cx="12225035" cy="763385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61860" y="3987572"/>
            <a:ext cx="10928733" cy="238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ergue a Deus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teu coração em forma de prece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roga-LHE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forças para fazer luz e confiança onde a treva e o desespero dominam,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1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08"/>
    </mc:Choice>
    <mc:Fallback>
      <p:transition spd="slow" advTm="16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22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1523" y="383694"/>
            <a:ext cx="11204155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ontem foi o tempo de nossa morte na queda, hoje é o dia de nossa abençoada ressurreição.</a:t>
            </a:r>
            <a:endParaRPr lang="pt-BR" sz="12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23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84"/>
    </mc:Choice>
    <mc:Fallback>
      <p:transition spd="slow" advTm="14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04711" y="261977"/>
            <a:ext cx="11748590" cy="5133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Francisco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Candido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Xavier/Emmanuel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Ave Maria de Schubert – André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reinaldogp2000@yahoo.com.br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20 de abril de 2020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128791" y="4473099"/>
            <a:ext cx="5056742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6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5902" y="6511597"/>
            <a:ext cx="1506098" cy="346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7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71"/>
    </mc:Choice>
    <mc:Fallback>
      <p:transition spd="slow" advTm="33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1198</TotalTime>
  <Words>358</Words>
  <Application>Microsoft Office PowerPoint</Application>
  <PresentationFormat>Widescreen</PresentationFormat>
  <Paragraphs>61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21</cp:revision>
  <dcterms:created xsi:type="dcterms:W3CDTF">2020-04-17T20:36:06Z</dcterms:created>
  <dcterms:modified xsi:type="dcterms:W3CDTF">2020-04-19T23:59:28Z</dcterms:modified>
</cp:coreProperties>
</file>