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media/image3.jpg" ContentType="image/gif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96" r:id="rId2"/>
    <p:sldMasterId id="2147483949" r:id="rId3"/>
    <p:sldMasterId id="2147483985" r:id="rId4"/>
    <p:sldMasterId id="2147483997" r:id="rId5"/>
    <p:sldMasterId id="2147484021" r:id="rId6"/>
    <p:sldMasterId id="2147484033" r:id="rId7"/>
  </p:sldMasterIdLst>
  <p:notesMasterIdLst>
    <p:notesMasterId r:id="rId40"/>
  </p:notesMasterIdLst>
  <p:sldIdLst>
    <p:sldId id="299" r:id="rId8"/>
    <p:sldId id="576" r:id="rId9"/>
    <p:sldId id="670" r:id="rId10"/>
    <p:sldId id="594" r:id="rId11"/>
    <p:sldId id="568" r:id="rId12"/>
    <p:sldId id="579" r:id="rId13"/>
    <p:sldId id="573" r:id="rId14"/>
    <p:sldId id="567" r:id="rId15"/>
    <p:sldId id="509" r:id="rId16"/>
    <p:sldId id="570" r:id="rId17"/>
    <p:sldId id="571" r:id="rId18"/>
    <p:sldId id="569" r:id="rId19"/>
    <p:sldId id="547" r:id="rId20"/>
    <p:sldId id="518" r:id="rId21"/>
    <p:sldId id="559" r:id="rId22"/>
    <p:sldId id="494" r:id="rId23"/>
    <p:sldId id="507" r:id="rId24"/>
    <p:sldId id="558" r:id="rId25"/>
    <p:sldId id="540" r:id="rId26"/>
    <p:sldId id="404" r:id="rId27"/>
    <p:sldId id="530" r:id="rId28"/>
    <p:sldId id="531" r:id="rId29"/>
    <p:sldId id="528" r:id="rId30"/>
    <p:sldId id="523" r:id="rId31"/>
    <p:sldId id="519" r:id="rId32"/>
    <p:sldId id="514" r:id="rId33"/>
    <p:sldId id="517" r:id="rId34"/>
    <p:sldId id="497" r:id="rId35"/>
    <p:sldId id="525" r:id="rId36"/>
    <p:sldId id="488" r:id="rId37"/>
    <p:sldId id="479" r:id="rId38"/>
    <p:sldId id="671" r:id="rId3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04216"/>
    <a:srgbClr val="F4FFBB"/>
    <a:srgbClr val="2F5A2D"/>
    <a:srgbClr val="0000FF"/>
    <a:srgbClr val="CC9900"/>
    <a:srgbClr val="FF0000"/>
    <a:srgbClr val="000099"/>
    <a:srgbClr val="003300"/>
    <a:srgbClr val="FFFF00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3" autoAdjust="0"/>
    <p:restoredTop sz="79638" autoAdjust="0"/>
  </p:normalViewPr>
  <p:slideViewPr>
    <p:cSldViewPr>
      <p:cViewPr varScale="1">
        <p:scale>
          <a:sx n="92" d="100"/>
          <a:sy n="92" d="100"/>
        </p:scale>
        <p:origin x="690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slide" Target="slides/slide3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42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40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50317E-1C05-4142-ACEB-D1621EF9A769}" type="datetimeFigureOut">
              <a:rPr lang="pt-BR" smtClean="0"/>
              <a:t>17/02/2016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9AC763-CC70-4D89-92E6-4EA69E842A2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0075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9AC763-CC70-4D89-92E6-4EA69E842A25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33610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9AC763-CC70-4D89-92E6-4EA69E842A25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95320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9AC763-CC70-4D89-92E6-4EA69E842A25}" type="slidenum">
              <a:rPr lang="pt-BR" smtClean="0">
                <a:solidFill>
                  <a:prstClr val="black"/>
                </a:solidFill>
              </a:rPr>
              <a:pPr/>
              <a:t>3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51724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9AC763-CC70-4D89-92E6-4EA69E842A25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75166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9AC763-CC70-4D89-92E6-4EA69E842A25}" type="slidenum">
              <a:rPr lang="pt-BR" smtClean="0"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44594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9AC763-CC70-4D89-92E6-4EA69E842A25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804111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9AC763-CC70-4D89-92E6-4EA69E842A25}" type="slidenum">
              <a:rPr lang="pt-BR" smtClean="0"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45423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9AC763-CC70-4D89-92E6-4EA69E842A25}" type="slidenum">
              <a:rPr lang="pt-BR" smtClean="0"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67081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9135A-2599-4A03-BE35-0FC67CE1BB4A}" type="slidenum">
              <a:rPr lang="pt-BR">
                <a:solidFill>
                  <a:prstClr val="black"/>
                </a:solidFill>
              </a:rPr>
              <a:pPr/>
              <a:t>17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947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9AC763-CC70-4D89-92E6-4EA69E842A25}" type="slidenum">
              <a:rPr lang="pt-BR" smtClean="0"/>
              <a:t>20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7611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9AC763-CC70-4D89-92E6-4EA69E842A25}" type="slidenum">
              <a:rPr lang="pt-BR" smtClean="0"/>
              <a:t>23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23036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9AC763-CC70-4D89-92E6-4EA69E842A25}" type="slidenum">
              <a:rPr lang="pt-BR" smtClean="0"/>
              <a:t>26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86650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9AC763-CC70-4D89-92E6-4EA69E842A25}" type="slidenum">
              <a:rPr lang="pt-BR" smtClean="0"/>
              <a:t>27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384108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97CB3-4182-4AB5-A5B7-2CCAC1720989}" type="datetimeFigureOut">
              <a:rPr lang="pt-BR" smtClean="0"/>
              <a:t>17/02/2016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011A6-3B4C-4399-8150-1F963FC87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83053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97CB3-4182-4AB5-A5B7-2CCAC1720989}" type="datetimeFigureOut">
              <a:rPr lang="pt-BR" smtClean="0"/>
              <a:t>17/02/2016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011A6-3B4C-4399-8150-1F963FC87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74740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97CB3-4182-4AB5-A5B7-2CCAC1720989}" type="datetimeFigureOut">
              <a:rPr lang="pt-BR" smtClean="0"/>
              <a:t>17/02/2016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011A6-3B4C-4399-8150-1F963FC87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04275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97CB3-4182-4AB5-A5B7-2CCAC1720989}" type="datetimeFigureOut">
              <a:rPr lang="pt-BR" smtClean="0"/>
              <a:t>17/02/2016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011A6-3B4C-4399-8150-1F963FC87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13417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97CB3-4182-4AB5-A5B7-2CCAC1720989}" type="datetimeFigureOut">
              <a:rPr lang="pt-BR" smtClean="0"/>
              <a:t>17/02/2016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011A6-3B4C-4399-8150-1F963FC87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09003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97CB3-4182-4AB5-A5B7-2CCAC1720989}" type="datetimeFigureOut">
              <a:rPr lang="pt-BR" smtClean="0"/>
              <a:t>17/02/2016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011A6-3B4C-4399-8150-1F963FC87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12771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97CB3-4182-4AB5-A5B7-2CCAC1720989}" type="datetimeFigureOut">
              <a:rPr lang="pt-BR" smtClean="0"/>
              <a:t>17/02/2016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011A6-3B4C-4399-8150-1F963FC87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11209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97CB3-4182-4AB5-A5B7-2CCAC1720989}" type="datetimeFigureOut">
              <a:rPr lang="pt-BR" smtClean="0"/>
              <a:t>17/02/2016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011A6-3B4C-4399-8150-1F963FC87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59653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97CB3-4182-4AB5-A5B7-2CCAC1720989}" type="datetimeFigureOut">
              <a:rPr lang="pt-BR" smtClean="0"/>
              <a:t>17/02/2016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011A6-3B4C-4399-8150-1F963FC87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31000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97CB3-4182-4AB5-A5B7-2CCAC1720989}" type="datetimeFigureOut">
              <a:rPr lang="pt-BR" smtClean="0"/>
              <a:t>17/02/2016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011A6-3B4C-4399-8150-1F963FC87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0150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97CB3-4182-4AB5-A5B7-2CCAC1720989}" type="datetimeFigureOut">
              <a:rPr lang="pt-BR" smtClean="0"/>
              <a:t>17/02/2016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011A6-3B4C-4399-8150-1F963FC87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40463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67FA9-B6E1-4E21-9B5E-651B33E3D79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17/02/2016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3993F-9079-4349-8972-1CF47DF831A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1491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67FA9-B6E1-4E21-9B5E-651B33E3D79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17/02/2016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3993F-9079-4349-8972-1CF47DF831A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45530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67FA9-B6E1-4E21-9B5E-651B33E3D79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17/02/2016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3993F-9079-4349-8972-1CF47DF831A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58572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67FA9-B6E1-4E21-9B5E-651B33E3D79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17/02/2016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3993F-9079-4349-8972-1CF47DF831A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15210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67FA9-B6E1-4E21-9B5E-651B33E3D79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17/02/2016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3993F-9079-4349-8972-1CF47DF831A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72798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67FA9-B6E1-4E21-9B5E-651B33E3D79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17/02/2016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3993F-9079-4349-8972-1CF47DF831A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01526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67FA9-B6E1-4E21-9B5E-651B33E3D79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17/02/2016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3993F-9079-4349-8972-1CF47DF831A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06916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67FA9-B6E1-4E21-9B5E-651B33E3D79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17/02/2016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3993F-9079-4349-8972-1CF47DF831A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17010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67FA9-B6E1-4E21-9B5E-651B33E3D79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17/02/2016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3993F-9079-4349-8972-1CF47DF831A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66033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67FA9-B6E1-4E21-9B5E-651B33E3D79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17/02/2016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3993F-9079-4349-8972-1CF47DF831A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76214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67FA9-B6E1-4E21-9B5E-651B33E3D79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17/02/2016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3993F-9079-4349-8972-1CF47DF831A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61346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958395-7F44-46DE-BA49-133C6F36BB5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A5BCEB-7C6D-4A8A-8ABA-60AF7C8A0D4E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0553957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4C1967-433F-465B-8AB5-90100588C9AD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3F2AC1-E2DF-43CC-87A9-245EDFCFFA1D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6178627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FC30F-27C8-4944-A2B7-22161DB1BA10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C4F5E7-995E-476C-ADC5-FD996F170D73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3567315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8EF0FE-63B7-4D1F-BA2A-F39EC28F269A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A6346A-CE17-40E4-A81D-502B880E6097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8461501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4C3657-9A65-415C-BFEC-37C64DDDB24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7B12EC-317A-4973-8F0E-58B5285A5928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7530138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EE599B-D76B-4511-9547-016233B22DD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277B16-59B6-4EAA-B3D1-33AF59AE8DB2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588044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3FE34D-5662-49E0-8660-C15CBBE2CB4D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274A1B-A14F-402E-83A3-2C0BA82A6243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2361052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600884-9261-45ED-A18C-9A7D29E83C5D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BBF20C-15F2-4D84-82AC-2C0577D15781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5144597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DF63C0-C8E0-45C9-9B9C-810D3C1207A4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EEED22-4A09-4904-9A14-826744CDE5F2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12202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A7B28-1C2D-4925-B631-49FCF4DA3C9A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EC7DAA-BF81-432C-A2DF-B5C77A3CA96E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1264291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3668C8-0ED2-4335-9FB7-162E84EFBBC8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C54E65-7884-4EA5-A4CF-27E1415FEEBC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8088719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5494AC-92E9-4DA4-8F19-F9833EFF047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E4F75B-D7B6-48D9-90BF-459D7FD3632B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4136169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E2BA64-9982-4EDB-B3CA-7F3AAD1C8879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F7E37C-9918-40E6-9968-A349AD37A121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5656778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A96A15-67CA-4653-A07E-3653651A20D8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C497FB-CBF0-4122-A1E7-4CA6C6D06B47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7151128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D1E6AE-8EF1-445B-8125-1B8D490E97D0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8625BB-1FD0-45AE-BECB-FEB7B6E7678B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3320960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693063-68C7-4D38-8189-60978F94FFE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4F2DBE-59DD-4EB9-8BB0-6F14189E33B5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9986181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857E80-AF18-450D-A18A-BDEE69EAC755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2752A4-C4A6-4662-9574-2CA32655EAC5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1013610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AAF4AF-AB4A-417F-B749-8879C65EE49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525C1E-BDC5-4FE8-BFF6-0CC30E244549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7089463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390288-4724-4CA6-ACC6-32E35D139375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2D32B7-F562-4E15-A4BD-AB69A310332B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9704392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DE5763-A427-4C74-B419-33055590B4C2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7D5134-7BE2-4ADD-9878-7F1D13E70D40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3745900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4A70F9-CC2C-4C3F-9133-2A46B160AA3D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4F1A6F-B4F0-424C-AC12-86B80FFD9C2C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7311987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A865B7-3704-419B-B730-94420EC94415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A025CD-D7A7-44BE-8505-540C70C1BD50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1237696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F5FA76-511D-454B-A36D-4FD7BD6C5CA5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38065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DA7226-5E84-463B-87FB-90FFBA867798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8058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F53C9B-E906-4E18-9E8E-11E3A6406642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1212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FCB20D-983F-46A0-9A53-4CF036AF365A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45334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D89FFF-F283-4DA9-A3D5-D5275DD8288A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39674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AB3E93-AEAE-4D40-B735-36F2DFAFDEAE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45566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39A371-0A2C-41B3-8AB5-93225F63473C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11593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03B09B-8089-4F99-864C-A8AC29B744B1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14392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C3D16A-561B-4E1A-B99B-A527E78BCB70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03833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4C7276-D2D4-4C48-8B0C-695F56661559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5292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5F1C7F-05DC-442B-A609-F25D344F0694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41157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72A8E962-1EAF-47A5-A6CB-DB273E08A96C}" type="datetimeFigureOut">
              <a:rPr lang="pt-BR"/>
              <a:pPr>
                <a:defRPr/>
              </a:pPr>
              <a:t>17/02/2016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EFCB00DA-3223-4588-8AD3-EF0BE167BFC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558657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B2434AE4-E3A6-4319-AAAC-8EA0D7652221}" type="datetimeFigureOut">
              <a:rPr lang="pt-BR"/>
              <a:pPr>
                <a:defRPr/>
              </a:pPr>
              <a:t>17/02/2016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7F1245A6-40DE-4048-8874-3D143B6C39CA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74756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E7A47B4B-8D9F-4082-A154-A08742D03D62}" type="datetimeFigureOut">
              <a:rPr lang="pt-BR"/>
              <a:pPr>
                <a:defRPr/>
              </a:pPr>
              <a:t>17/02/2016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F8BE56CF-D5E0-4263-A43B-D68A663042F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320804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FF883042-2307-40A0-810A-731841A8C41F}" type="datetimeFigureOut">
              <a:rPr lang="pt-BR"/>
              <a:pPr>
                <a:defRPr/>
              </a:pPr>
              <a:t>17/02/2016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80D60680-5A1E-4147-A4A8-F2D00D8A5B5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97116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15D256F2-1F92-48A1-AF69-8F96F2DC0576}" type="datetimeFigureOut">
              <a:rPr lang="pt-BR"/>
              <a:pPr>
                <a:defRPr/>
              </a:pPr>
              <a:t>17/02/2016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03BACE8A-FFEC-4BCC-B7E4-FE0D505F3FBF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552219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7207C54B-F600-4FA0-8CA7-D0F1E77E09DC}" type="datetimeFigureOut">
              <a:rPr lang="pt-BR"/>
              <a:pPr>
                <a:defRPr/>
              </a:pPr>
              <a:t>17/02/2016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92EA67FE-BF53-43E0-A57A-CABD3A62426F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656700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BE7A3DAF-F549-4034-BE25-49BCE19FAC14}" type="datetimeFigureOut">
              <a:rPr lang="pt-BR"/>
              <a:pPr>
                <a:defRPr/>
              </a:pPr>
              <a:t>17/02/2016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CF7FFFC8-ADBF-4C4F-84C6-4B3BCB571CC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953664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8C91DD52-A148-4522-A8D7-63FDD05C7A96}" type="datetimeFigureOut">
              <a:rPr lang="pt-BR"/>
              <a:pPr>
                <a:defRPr/>
              </a:pPr>
              <a:t>17/02/2016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109A22C7-563A-4530-A6A7-DCE6121E643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677049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FC76250D-7824-4959-9E4D-1B03C7368A59}" type="datetimeFigureOut">
              <a:rPr lang="pt-BR"/>
              <a:pPr>
                <a:defRPr/>
              </a:pPr>
              <a:t>17/02/2016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495CB9BC-7365-4C4C-85A8-08AE48EF6C20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453358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7C05355D-4AFC-441A-A49F-41FF0F2D2210}" type="datetimeFigureOut">
              <a:rPr lang="pt-BR"/>
              <a:pPr>
                <a:defRPr/>
              </a:pPr>
              <a:t>17/02/2016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A778C5B4-3135-4897-8CEE-FEC2E1C79E92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343353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B1491DC6-08CA-4BE7-9467-FECBEB46ACAE}" type="datetimeFigureOut">
              <a:rPr lang="pt-BR"/>
              <a:pPr>
                <a:defRPr/>
              </a:pPr>
              <a:t>17/02/2016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B006645B-87FE-459E-97A9-9E2DFB748321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981804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CFE70C-07B8-4FFD-BBE5-A19A5E92E7BB}" type="datetimeFigureOut">
              <a:rPr lang="pt-BR"/>
              <a:pPr>
                <a:defRPr/>
              </a:pPr>
              <a:t>17/02/2016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146EFB-EEBE-45F9-8B80-89D8422AA2E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46512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270A1-6190-4185-B383-D4B35945CC46}" type="datetimeFigureOut">
              <a:rPr lang="pt-BR"/>
              <a:pPr>
                <a:defRPr/>
              </a:pPr>
              <a:t>17/02/2016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E78F58-4C7A-4E70-AA35-D0B78BAF1C9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9736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B01BE6-1713-480E-9000-CC8D4FC6DD5C}" type="datetimeFigureOut">
              <a:rPr lang="pt-BR"/>
              <a:pPr>
                <a:defRPr/>
              </a:pPr>
              <a:t>17/02/2016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48B744-8324-492D-88FF-BB052F2375B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47067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CEFC50-DDC5-4C8D-B767-3263CB88E08E}" type="datetimeFigureOut">
              <a:rPr lang="pt-BR"/>
              <a:pPr>
                <a:defRPr/>
              </a:pPr>
              <a:t>17/02/2016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84FE7C-72FC-4BD0-BE07-0AAD2509DAC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20330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7AD1B3-AA1A-425B-95DD-0780E1D0B811}" type="datetimeFigureOut">
              <a:rPr lang="pt-BR"/>
              <a:pPr>
                <a:defRPr/>
              </a:pPr>
              <a:t>17/02/2016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88466D-8E13-41EB-9B01-A5FD4E68D11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096345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267432-630F-4A56-9C08-29D53FD014B0}" type="datetimeFigureOut">
              <a:rPr lang="pt-BR"/>
              <a:pPr>
                <a:defRPr/>
              </a:pPr>
              <a:t>17/02/2016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0B6162-E6C2-40A4-AEAF-F6FFBA74F46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05612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561F26-132D-4A39-87A4-6095394D2974}" type="datetimeFigureOut">
              <a:rPr lang="pt-BR"/>
              <a:pPr>
                <a:defRPr/>
              </a:pPr>
              <a:t>17/02/2016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DDF3E9-31B3-4DC4-8F4E-CFE4901D205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18971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B7C56B-C5E2-4C8A-B595-88D98C2356F6}" type="datetimeFigureOut">
              <a:rPr lang="pt-BR"/>
              <a:pPr>
                <a:defRPr/>
              </a:pPr>
              <a:t>17/02/2016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1241BE-E0F7-484F-94AF-9E8F988C578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30967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EFBE45-F85A-4BBC-B8CB-FF974FA700EA}" type="datetimeFigureOut">
              <a:rPr lang="pt-BR"/>
              <a:pPr>
                <a:defRPr/>
              </a:pPr>
              <a:t>17/02/2016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399D56-4923-4AA6-8028-919873A537C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50695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FBC7BE-E763-45FA-A451-B7543E561661}" type="datetimeFigureOut">
              <a:rPr lang="pt-BR"/>
              <a:pPr>
                <a:defRPr/>
              </a:pPr>
              <a:t>17/02/2016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3CC0AB-9CB7-445C-9761-D8F250F87E9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64812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9A9C5-B132-42A1-BEC1-36477A5B7D7A}" type="datetimeFigureOut">
              <a:rPr lang="pt-BR"/>
              <a:pPr>
                <a:defRPr/>
              </a:pPr>
              <a:t>17/02/2016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194E0A-93F5-4ED5-B6E2-5F0316FA3F6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288851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6D9F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297CB3-4182-4AB5-A5B7-2CCAC1720989}" type="datetimeFigureOut">
              <a:rPr lang="pt-BR" smtClean="0"/>
              <a:t>17/02/2016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1011A6-3B4C-4399-8150-1F963FC87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0828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6D9F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667FA9-B6E1-4E21-9B5E-651B33E3D79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17/02/2016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83993F-9079-4349-8972-1CF47DF831A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69748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6D9F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1A5FD18-88DC-4C76-850B-673E7BC61289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6D53362-B451-477F-AB66-DB3CB963424B}" type="slidenum">
              <a:rPr lang="pt-BR" altLang="pt-BR" smtClean="0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pt-BR" altLang="pt-BR" smtClean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5994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0" r:id="rId1"/>
    <p:sldLayoutId id="2147483951" r:id="rId2"/>
    <p:sldLayoutId id="2147483952" r:id="rId3"/>
    <p:sldLayoutId id="2147483953" r:id="rId4"/>
    <p:sldLayoutId id="2147483954" r:id="rId5"/>
    <p:sldLayoutId id="2147483955" r:id="rId6"/>
    <p:sldLayoutId id="2147483956" r:id="rId7"/>
    <p:sldLayoutId id="2147483957" r:id="rId8"/>
    <p:sldLayoutId id="2147483958" r:id="rId9"/>
    <p:sldLayoutId id="2147483959" r:id="rId10"/>
    <p:sldLayoutId id="2147483960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6D9F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534D2DC-4E41-4907-861F-E8D3DA78E85F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0BD7CAD-6B48-4ED8-AE07-9220D5D0CAAE}" type="slidenum">
              <a:rPr lang="pt-BR" altLang="pt-BR" smtClean="0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pt-BR" altLang="pt-BR" smtClean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9997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6" r:id="rId1"/>
    <p:sldLayoutId id="2147483987" r:id="rId2"/>
    <p:sldLayoutId id="2147483988" r:id="rId3"/>
    <p:sldLayoutId id="2147483989" r:id="rId4"/>
    <p:sldLayoutId id="2147483990" r:id="rId5"/>
    <p:sldLayoutId id="2147483991" r:id="rId6"/>
    <p:sldLayoutId id="2147483992" r:id="rId7"/>
    <p:sldLayoutId id="2147483993" r:id="rId8"/>
    <p:sldLayoutId id="2147483994" r:id="rId9"/>
    <p:sldLayoutId id="2147483995" r:id="rId10"/>
    <p:sldLayoutId id="2147483996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6D9F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D13D027-DA9F-487E-8072-4B0B85698C24}" type="slidenum">
              <a:rPr lang="pt-BR" altLang="pt-B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14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8" r:id="rId1"/>
    <p:sldLayoutId id="2147483999" r:id="rId2"/>
    <p:sldLayoutId id="2147484000" r:id="rId3"/>
    <p:sldLayoutId id="2147484001" r:id="rId4"/>
    <p:sldLayoutId id="2147484002" r:id="rId5"/>
    <p:sldLayoutId id="2147484003" r:id="rId6"/>
    <p:sldLayoutId id="2147484004" r:id="rId7"/>
    <p:sldLayoutId id="2147484005" r:id="rId8"/>
    <p:sldLayoutId id="2147484006" r:id="rId9"/>
    <p:sldLayoutId id="2147484007" r:id="rId10"/>
    <p:sldLayoutId id="2147484008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6D9F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</a:p>
        </p:txBody>
      </p:sp>
      <p:sp>
        <p:nvSpPr>
          <p:cNvPr id="5123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fld id="{FC58C186-7B3D-4CDE-88C2-B2043FE060CD}" type="datetimeFigureOut">
              <a:rPr lang="pt-BR"/>
              <a:pPr>
                <a:defRPr/>
              </a:pPr>
              <a:t>17/02/2016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fld id="{F8F0A94D-AB9F-432F-9A81-674608CE8922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90229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2" r:id="rId1"/>
    <p:sldLayoutId id="2147484023" r:id="rId2"/>
    <p:sldLayoutId id="2147484024" r:id="rId3"/>
    <p:sldLayoutId id="2147484025" r:id="rId4"/>
    <p:sldLayoutId id="2147484026" r:id="rId5"/>
    <p:sldLayoutId id="2147484027" r:id="rId6"/>
    <p:sldLayoutId id="2147484028" r:id="rId7"/>
    <p:sldLayoutId id="2147484029" r:id="rId8"/>
    <p:sldLayoutId id="2147484030" r:id="rId9"/>
    <p:sldLayoutId id="2147484031" r:id="rId10"/>
    <p:sldLayoutId id="2147484032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6D9F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4099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2FDEB583-957D-485F-A48E-E5FF9F0D4F62}" type="datetimeFigureOut">
              <a:rPr lang="pt-BR">
                <a:cs typeface="Arial" charset="0"/>
              </a:rPr>
              <a:pPr>
                <a:defRPr/>
              </a:pPr>
              <a:t>17/02/2016</a:t>
            </a:fld>
            <a:endParaRPr lang="pt-BR">
              <a:cs typeface="Arial" charset="0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pt-BR">
              <a:cs typeface="Arial" charset="0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9E70B2AC-3AEE-487A-8E8F-EDB8E1EF4EC5}" type="slidenum">
              <a:rPr lang="pt-BR">
                <a:cs typeface="Arial" charset="0"/>
              </a:rPr>
              <a:pPr>
                <a:defRPr/>
              </a:pPr>
              <a:t>‹nº›</a:t>
            </a:fld>
            <a:endParaRPr lang="pt-BR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45884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34" r:id="rId1"/>
    <p:sldLayoutId id="2147484035" r:id="rId2"/>
    <p:sldLayoutId id="2147484036" r:id="rId3"/>
    <p:sldLayoutId id="2147484037" r:id="rId4"/>
    <p:sldLayoutId id="2147484038" r:id="rId5"/>
    <p:sldLayoutId id="2147484039" r:id="rId6"/>
    <p:sldLayoutId id="2147484040" r:id="rId7"/>
    <p:sldLayoutId id="2147484041" r:id="rId8"/>
    <p:sldLayoutId id="2147484042" r:id="rId9"/>
    <p:sldLayoutId id="2147484043" r:id="rId10"/>
    <p:sldLayoutId id="2147484044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jpe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2.xml"/><Relationship Id="rId5" Type="http://schemas.openxmlformats.org/officeDocument/2006/relationships/hyperlink" Target="https://twitter.com/gondimricardo" TargetMode="External"/><Relationship Id="rId4" Type="http://schemas.openxmlformats.org/officeDocument/2006/relationships/image" Target="../media/image1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4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26.gi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3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3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4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0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pensador.uol.com.br/autor/Chico_Xavier/" TargetMode="External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30.png"/><Relationship Id="rId4" Type="http://schemas.openxmlformats.org/officeDocument/2006/relationships/image" Target="../media/image3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png"/><Relationship Id="rId4" Type="http://schemas.openxmlformats.org/officeDocument/2006/relationships/image" Target="../media/image48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71600" y="1268760"/>
            <a:ext cx="6840760" cy="4392488"/>
          </a:xfrm>
        </p:spPr>
        <p:txBody>
          <a:bodyPr>
            <a:prstTxWarp prst="textStop">
              <a:avLst/>
            </a:prstTxWarp>
            <a:normAutofit/>
          </a:bodyPr>
          <a:lstStyle/>
          <a:p>
            <a:r>
              <a:rPr lang="pt-BR" sz="8800" b="1" dirty="0" smtClean="0">
                <a:ln w="28575">
                  <a:solidFill>
                    <a:srgbClr val="FFC00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MEUS</a:t>
            </a:r>
            <a:br>
              <a:rPr lang="pt-BR" sz="8800" b="1" dirty="0" smtClean="0">
                <a:ln w="28575">
                  <a:solidFill>
                    <a:srgbClr val="FFC00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8800" b="1" dirty="0" smtClean="0">
                <a:ln w="28575">
                  <a:solidFill>
                    <a:srgbClr val="FFC00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BANNERS</a:t>
            </a:r>
            <a:br>
              <a:rPr lang="pt-BR" sz="8800" b="1" dirty="0" smtClean="0">
                <a:ln w="28575">
                  <a:solidFill>
                    <a:srgbClr val="FFC00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8800" b="1" dirty="0" smtClean="0">
                <a:ln w="28575">
                  <a:solidFill>
                    <a:srgbClr val="FFC00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2 de 4</a:t>
            </a:r>
            <a:endParaRPr lang="pt-BR" sz="8800" b="1" dirty="0">
              <a:ln w="28575">
                <a:solidFill>
                  <a:srgbClr val="FFC000"/>
                </a:solidFill>
                <a:prstDash val="solid"/>
              </a:ln>
              <a:solidFill>
                <a:srgbClr val="0000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18" y="6381328"/>
            <a:ext cx="1633364" cy="326673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6031905" y="-707886"/>
            <a:ext cx="276870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pt-BR" sz="4000" dirty="0">
                <a:ln w="19050">
                  <a:solidFill>
                    <a:srgbClr val="FFFF00"/>
                  </a:solidFill>
                </a:ln>
                <a:noFill/>
                <a:latin typeface="Forte" panose="03060902040502070203" pitchFamily="66" charset="0"/>
              </a:rPr>
              <a:t>Ligue o Som</a:t>
            </a:r>
            <a:endParaRPr lang="pt-BR" sz="4000" dirty="0">
              <a:ln w="19050">
                <a:solidFill>
                  <a:srgbClr val="FFFF00"/>
                </a:solidFill>
              </a:ln>
              <a:noFill/>
              <a:latin typeface="Forte" panose="03060902040502070203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665498" y="5811167"/>
            <a:ext cx="1122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err="1" smtClean="0">
                <a:latin typeface="Arial Black" panose="020B0A04020102020204" pitchFamily="34" charset="0"/>
              </a:rPr>
              <a:t>Clic</a:t>
            </a:r>
            <a:r>
              <a:rPr lang="pt-BR" sz="3200" b="1" dirty="0" smtClean="0">
                <a:latin typeface="Arial Black" panose="020B0A04020102020204" pitchFamily="34" charset="0"/>
              </a:rPr>
              <a:t> </a:t>
            </a:r>
            <a:endParaRPr lang="pt-BR" sz="3200" b="1" dirty="0">
              <a:latin typeface="Arial Black" panose="020B0A04020102020204" pitchFamily="34" charset="0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7720" y="5494626"/>
            <a:ext cx="1773636" cy="1449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62063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  <p:sndAc>
          <p:stSnd loop="1">
            <p:snd r:embed="rId3" name="Carlos Magno - emocoes.wav"/>
          </p:stSnd>
        </p:sndAc>
      </p:transition>
    </mc:Choice>
    <mc:Fallback>
      <p:transition spd="slow">
        <p:fade/>
        <p:sndAc>
          <p:stSnd loop="1">
            <p:snd r:embed="rId3" name="Carlos Magno - emoco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8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538" y="0"/>
            <a:ext cx="9131455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79512" y="561614"/>
            <a:ext cx="417646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ln w="19050">
                  <a:solidFill>
                    <a:srgbClr val="204216"/>
                  </a:solidFill>
                  <a:prstDash val="solid"/>
                </a:ln>
                <a:solidFill>
                  <a:srgbClr val="F4FFBB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você quiser atingir uma meta especial, terá que estudar no horário em que os outros estão tomando chope com batatas fritas</a:t>
            </a:r>
            <a:r>
              <a:rPr lang="pt-BR" sz="2800" b="1" dirty="0" smtClean="0">
                <a:ln w="19050">
                  <a:solidFill>
                    <a:srgbClr val="204216"/>
                  </a:solidFill>
                  <a:prstDash val="solid"/>
                </a:ln>
                <a:solidFill>
                  <a:srgbClr val="F4FFBB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pt-BR" sz="2800" b="1" dirty="0" smtClean="0">
                <a:ln w="19050">
                  <a:solidFill>
                    <a:srgbClr val="204216"/>
                  </a:solidFill>
                  <a:prstDash val="solid"/>
                </a:ln>
                <a:solidFill>
                  <a:srgbClr val="F4FFBB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D.A. </a:t>
            </a:r>
            <a:endParaRPr lang="pt-BR" b="1" dirty="0">
              <a:ln w="19050">
                <a:solidFill>
                  <a:srgbClr val="204216"/>
                </a:solidFill>
                <a:prstDash val="solid"/>
              </a:ln>
              <a:solidFill>
                <a:srgbClr val="F4FFBB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395536" y="4869160"/>
            <a:ext cx="3600400" cy="1296144"/>
          </a:xfrm>
          <a:prstGeom prst="rect">
            <a:avLst/>
          </a:prstGeom>
          <a:noFill/>
        </p:spPr>
        <p:txBody>
          <a:bodyPr wrap="square" rtlCol="0">
            <a:prstTxWarp prst="textInflate">
              <a:avLst/>
            </a:prstTxWarp>
            <a:spAutoFit/>
          </a:bodyPr>
          <a:lstStyle/>
          <a:p>
            <a:pPr algn="ctr"/>
            <a:r>
              <a:rPr lang="pt-BR" b="1" dirty="0" err="1" smtClean="0">
                <a:ln w="6600">
                  <a:solidFill>
                    <a:srgbClr val="E09B80"/>
                  </a:solidFill>
                  <a:prstDash val="solid"/>
                </a:ln>
                <a:solidFill>
                  <a:srgbClr val="35395C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</a:rPr>
              <a:t>Reinaldoslides</a:t>
            </a:r>
            <a:endParaRPr lang="pt-BR" b="1" dirty="0" smtClean="0">
              <a:ln w="6600">
                <a:solidFill>
                  <a:srgbClr val="E09B80"/>
                </a:solidFill>
                <a:prstDash val="solid"/>
              </a:ln>
              <a:solidFill>
                <a:srgbClr val="35395C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Forte" panose="03060902040502070203" pitchFamily="66" charset="0"/>
            </a:endParaRPr>
          </a:p>
          <a:p>
            <a:pPr algn="ctr"/>
            <a:r>
              <a:rPr lang="pt-BR" b="1" dirty="0" smtClean="0">
                <a:ln w="6600">
                  <a:solidFill>
                    <a:srgbClr val="E09B80"/>
                  </a:solidFill>
                  <a:prstDash val="solid"/>
                </a:ln>
                <a:solidFill>
                  <a:srgbClr val="35395C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</a:rPr>
              <a:t>www.sergrasan.com</a:t>
            </a:r>
            <a:endParaRPr lang="pt-BR" b="1" dirty="0">
              <a:ln w="6600">
                <a:solidFill>
                  <a:srgbClr val="E09B80"/>
                </a:solidFill>
                <a:prstDash val="solid"/>
              </a:ln>
              <a:solidFill>
                <a:srgbClr val="35395C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25800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trellis">
          <a:fgClr>
            <a:srgbClr val="CC00CC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8856983" cy="655272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283968" y="332656"/>
            <a:ext cx="4464496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O amor percorre territórios devastados da alma com a calma necessária para reflorestar um a um</a:t>
            </a:r>
            <a:r>
              <a:rPr lang="pt-BR" sz="3600" b="1" dirty="0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pt-BR" sz="2800" b="1" dirty="0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cs typeface="Times New Roman" panose="02020603050405020304" pitchFamily="18" charset="0"/>
              </a:rPr>
              <a:t>Ana Jácomo</a:t>
            </a:r>
            <a:endParaRPr lang="pt-BR" sz="2400" b="1" dirty="0">
              <a:ln w="6600">
                <a:solidFill>
                  <a:srgbClr val="C0504D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rgbClr val="C0504D"/>
                </a:outerShdw>
              </a:effectLst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395536" y="6272892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prstClr val="black"/>
                </a:solidFill>
              </a:rPr>
              <a:t>  </a:t>
            </a:r>
            <a:endParaRPr lang="pt-BR" dirty="0">
              <a:solidFill>
                <a:prstClr val="black"/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10239" y="6009811"/>
            <a:ext cx="46085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70C0"/>
                </a:solidFill>
              </a:rPr>
              <a:t>www.sergrasan.com</a:t>
            </a:r>
            <a:endParaRPr lang="pt-BR" sz="40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70C0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5436095" y="5982249"/>
            <a:ext cx="35283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4000" b="1" dirty="0" err="1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700000" algn="tl" rotWithShape="0">
                    <a:srgbClr val="C0504D"/>
                  </a:outerShdw>
                </a:effectLst>
              </a:rPr>
              <a:t>Reinaldoslides</a:t>
            </a:r>
            <a:endParaRPr lang="pt-BR" sz="40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70C0"/>
              </a:solidFill>
              <a:effectLst>
                <a:outerShdw dist="38100" dir="2700000" algn="tl" rotWithShape="0">
                  <a:srgbClr val="C0504D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673338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683568" y="836712"/>
            <a:ext cx="424847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“Quando você diz que não tem tempo para algo, é porque aquilo não é prioridade”</a:t>
            </a:r>
          </a:p>
          <a:p>
            <a:pPr algn="ctr"/>
            <a:r>
              <a:rPr lang="pt-BR" sz="20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Mario Sergio </a:t>
            </a:r>
            <a:r>
              <a:rPr lang="pt-BR" sz="2000" dirty="0" err="1" smtClean="0">
                <a:solidFill>
                  <a:schemeClr val="bg1"/>
                </a:solidFill>
                <a:latin typeface="Arial Black" panose="020B0A04020102020204" pitchFamily="34" charset="0"/>
              </a:rPr>
              <a:t>Cortella</a:t>
            </a:r>
            <a:r>
              <a:rPr lang="pt-BR" sz="20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endParaRPr lang="pt-BR" sz="20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503548" y="5517232"/>
            <a:ext cx="46085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empus Sans ITC" panose="04020404030D07020202" pitchFamily="82" charset="0"/>
              </a:rPr>
              <a:t>www.sergrasan.com</a:t>
            </a:r>
            <a:endParaRPr lang="pt-BR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empus Sans ITC" panose="04020404030D07020202" pitchFamily="82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5220072" y="5517232"/>
            <a:ext cx="3600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empus Sans ITC" panose="04020404030D07020202" pitchFamily="82" charset="0"/>
              </a:rPr>
              <a:t>Reinaldoslides</a:t>
            </a:r>
            <a:endParaRPr lang="pt-BR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empus Sans ITC" panose="04020404030D0702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14703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8784976" cy="641793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779912" y="1052736"/>
            <a:ext cx="460851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40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O som aniquila a grande beleza do </a:t>
            </a:r>
            <a:r>
              <a:rPr lang="pt-BR" sz="4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silêncio</a:t>
            </a:r>
          </a:p>
          <a:p>
            <a:pPr lvl="0" algn="ctr"/>
            <a:r>
              <a:rPr lang="pt-BR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Charles </a:t>
            </a:r>
            <a:r>
              <a:rPr lang="pt-BR" sz="20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Spencer Chaplin</a:t>
            </a:r>
          </a:p>
          <a:p>
            <a:pPr lvl="0" algn="ctr"/>
            <a:endParaRPr lang="pt-BR" sz="20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907704" y="5812202"/>
            <a:ext cx="53285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www.sergrasan.com</a:t>
            </a:r>
            <a:endParaRPr lang="pt-BR" sz="40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4427984" y="4399039"/>
            <a:ext cx="40869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Reinaldoslides</a:t>
            </a:r>
            <a:endParaRPr lang="pt-BR" sz="40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45330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707904" y="548680"/>
            <a:ext cx="4896544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bg1"/>
                </a:solidFill>
                <a:latin typeface="Segoe Print" panose="02000600000000000000" pitchFamily="2" charset="0"/>
              </a:rPr>
              <a:t>“Todo ser humano é um educador em potencial, pois já nasce um aprendiz. 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  <a:latin typeface="Segoe Print" panose="02000600000000000000" pitchFamily="2" charset="0"/>
              </a:rPr>
              <a:t>Se ninguém lhe ensina nada, aprende com as próprias experiências”</a:t>
            </a:r>
          </a:p>
          <a:p>
            <a:pPr algn="ctr"/>
            <a:r>
              <a:rPr lang="pt-BR" sz="2000" b="1" dirty="0" err="1" smtClean="0">
                <a:solidFill>
                  <a:schemeClr val="bg1"/>
                </a:solidFill>
                <a:latin typeface="Segoe Print" panose="02000600000000000000" pitchFamily="2" charset="0"/>
              </a:rPr>
              <a:t>Içami</a:t>
            </a:r>
            <a:r>
              <a:rPr lang="pt-BR" sz="2000" b="1" dirty="0" smtClean="0">
                <a:solidFill>
                  <a:schemeClr val="bg1"/>
                </a:solidFill>
                <a:latin typeface="Segoe Print" panose="02000600000000000000" pitchFamily="2" charset="0"/>
              </a:rPr>
              <a:t> Tiba</a:t>
            </a:r>
            <a:endParaRPr lang="pt-BR" sz="2000" b="1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59543" y="5877272"/>
            <a:ext cx="34563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Reinaldoslides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4427984" y="5877272"/>
            <a:ext cx="4536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www.sergrasan.com</a:t>
            </a:r>
            <a:endParaRPr lang="pt-BR" sz="4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219043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716016" y="548680"/>
            <a:ext cx="4158208" cy="43150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19050">
                  <a:solidFill>
                    <a:srgbClr val="00206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Tenha sempre um plano "B" </a:t>
            </a:r>
            <a:r>
              <a:rPr lang="pt-BR" sz="2800" b="1" dirty="0" smtClean="0">
                <a:ln w="19050">
                  <a:solidFill>
                    <a:srgbClr val="00206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</a:t>
            </a:r>
            <a:r>
              <a:rPr lang="pt-BR" sz="2800" b="1" dirty="0">
                <a:ln w="19050">
                  <a:solidFill>
                    <a:srgbClr val="00206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todos os seus projetos. Busque o melhor e prepare-se para o pior, por quê a vida é </a:t>
            </a:r>
            <a:r>
              <a:rPr lang="pt-BR" sz="2800" b="1" dirty="0" smtClean="0">
                <a:ln w="19050">
                  <a:solidFill>
                    <a:srgbClr val="00206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só dos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19050">
                  <a:solidFill>
                    <a:srgbClr val="00206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vencedores</a:t>
            </a:r>
            <a:r>
              <a:rPr lang="pt-BR" sz="2800" b="1" dirty="0">
                <a:ln w="19050">
                  <a:solidFill>
                    <a:srgbClr val="00206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t-BR" sz="1100" b="1" dirty="0">
              <a:ln w="19050">
                <a:solidFill>
                  <a:srgbClr val="00206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ln w="19050">
                  <a:solidFill>
                    <a:srgbClr val="00206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Tales </a:t>
            </a:r>
            <a:r>
              <a:rPr lang="pt-BR" sz="2000" b="1" dirty="0" smtClean="0">
                <a:ln w="19050">
                  <a:solidFill>
                    <a:srgbClr val="00206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Mileto</a:t>
            </a:r>
            <a:endParaRPr lang="pt-BR" sz="1000" b="1" dirty="0">
              <a:ln w="19050">
                <a:solidFill>
                  <a:srgbClr val="00206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39552" y="5949280"/>
            <a:ext cx="41764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ln w="19050">
                  <a:solidFill>
                    <a:srgbClr val="00206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www.sergrasan.com</a:t>
            </a:r>
            <a:endParaRPr lang="pt-BR" sz="3200" b="1" dirty="0">
              <a:ln w="19050">
                <a:solidFill>
                  <a:srgbClr val="00206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5345832" y="5949280"/>
            <a:ext cx="35283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err="1" smtClean="0">
                <a:ln w="19050">
                  <a:solidFill>
                    <a:srgbClr val="00206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Reinaldoslides</a:t>
            </a:r>
            <a:endParaRPr lang="pt-BR" sz="3200" b="1" dirty="0">
              <a:ln w="19050">
                <a:solidFill>
                  <a:srgbClr val="00206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154931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467544" y="488195"/>
            <a:ext cx="4752528" cy="588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u="sng" dirty="0" smtClean="0">
                <a:solidFill>
                  <a:srgbClr val="FFFF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‏</a:t>
            </a:r>
            <a:r>
              <a:rPr lang="pt-PT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</a:t>
            </a:r>
            <a:r>
              <a:rPr lang="pt-PT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proclamando nosso brilho </a:t>
            </a:r>
            <a:r>
              <a:rPr lang="pt-PT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nos </a:t>
            </a:r>
            <a:r>
              <a:rPr lang="pt-PT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tornamos </a:t>
            </a:r>
            <a:r>
              <a:rPr lang="pt-PT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luminosos.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PT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</a:t>
            </a:r>
            <a:r>
              <a:rPr lang="pt-PT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isso, carecemos tão somente de coragem para encarar a nossa escuridão</a:t>
            </a:r>
            <a:r>
              <a:rPr lang="pt-PT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PT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Ricardo Gondim</a:t>
            </a:r>
            <a:endParaRPr lang="pt-BR" sz="1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539552" y="6453337"/>
            <a:ext cx="3240360" cy="404664"/>
          </a:xfrm>
          <a:prstGeom prst="rect">
            <a:avLst/>
          </a:prstGeom>
          <a:noFill/>
        </p:spPr>
        <p:txBody>
          <a:bodyPr wrap="square" rtlCol="0">
            <a:prstTxWarp prst="textStop">
              <a:avLst/>
            </a:prstTxWarp>
            <a:spAutoFit/>
          </a:bodyPr>
          <a:lstStyle/>
          <a:p>
            <a:pPr algn="ctr"/>
            <a:r>
              <a:rPr lang="pt-BR" sz="2400" b="1" dirty="0" smtClean="0">
                <a:ln w="28575">
                  <a:solidFill>
                    <a:srgbClr val="1688CF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www.sergrasan.com</a:t>
            </a:r>
            <a:endParaRPr lang="pt-BR" sz="2400" b="1" dirty="0">
              <a:ln w="28575">
                <a:solidFill>
                  <a:srgbClr val="1688CF"/>
                </a:solidFill>
                <a:prstDash val="solid"/>
              </a:ln>
              <a:solidFill>
                <a:srgbClr val="0000FF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62880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748464" cy="6408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23528" y="5949280"/>
            <a:ext cx="5400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www.sergrasan.com</a:t>
            </a:r>
            <a:endParaRPr lang="pt-BR" sz="3600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004048" y="188640"/>
            <a:ext cx="3923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err="1" smtClean="0">
                <a:solidFill>
                  <a:schemeClr val="bg1"/>
                </a:solidFill>
                <a:latin typeface="Arial Black" panose="020B0A04020102020204" pitchFamily="34" charset="0"/>
              </a:rPr>
              <a:t>Reinaldoslides</a:t>
            </a:r>
            <a:endParaRPr lang="pt-BR" sz="3600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323528" y="620689"/>
            <a:ext cx="3456384" cy="4549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me interessa nenhuma religião cujos princípios </a:t>
            </a:r>
            <a:endParaRPr lang="pt-BR" sz="2800" b="1" dirty="0" smtClean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</a:t>
            </a:r>
            <a:r>
              <a:rPr lang="pt-BR" sz="28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melhoram </a:t>
            </a:r>
            <a:endParaRPr lang="pt-BR" sz="2800" b="1" dirty="0" smtClean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nem </a:t>
            </a:r>
            <a:r>
              <a:rPr lang="pt-BR" sz="28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tomam em consideração as condições dos animais</a:t>
            </a:r>
            <a:endParaRPr lang="pt-BR" sz="11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Abraham Lincoln</a:t>
            </a:r>
            <a:endParaRPr lang="pt-BR" sz="11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40358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9540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6609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699792" y="332656"/>
            <a:ext cx="612068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latin typeface="Arial" panose="020B0604020202020204" pitchFamily="34" charset="0"/>
              </a:rPr>
              <a:t>É necessário cuidar da ética para não anestesiarmos a nossa consciência e começarmos a achar que tudo é normal</a:t>
            </a:r>
            <a:r>
              <a:rPr lang="pt-BR" sz="28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.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Mario Sergio </a:t>
            </a:r>
            <a:r>
              <a:rPr lang="pt-BR" sz="2000" b="1" dirty="0" err="1" smtClean="0">
                <a:solidFill>
                  <a:schemeClr val="bg1"/>
                </a:solidFill>
                <a:latin typeface="Arial" panose="020B0604020202020204" pitchFamily="34" charset="0"/>
              </a:rPr>
              <a:t>Cortela</a:t>
            </a:r>
            <a:endParaRPr lang="pt-BR" sz="20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395536" y="6165304"/>
            <a:ext cx="48965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www.sergrasan.com</a:t>
            </a:r>
            <a:endParaRPr lang="pt-BR" sz="3200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5508104" y="6165304"/>
            <a:ext cx="34563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err="1" smtClean="0">
                <a:solidFill>
                  <a:schemeClr val="bg1"/>
                </a:solidFill>
                <a:latin typeface="Arial Black" panose="020B0A04020102020204" pitchFamily="34" charset="0"/>
              </a:rPr>
              <a:t>Reinaldoslides</a:t>
            </a:r>
            <a:endParaRPr lang="pt-BR" sz="3200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61174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95536" y="476672"/>
            <a:ext cx="5472608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FFC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“O </a:t>
            </a:r>
            <a:r>
              <a:rPr lang="pt-BR" sz="3200" b="1" dirty="0">
                <a:solidFill>
                  <a:srgbClr val="FFC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trabalho afasta de nós, três grandes males: </a:t>
            </a:r>
            <a:endParaRPr lang="pt-BR" sz="3200" b="1" dirty="0" smtClean="0">
              <a:solidFill>
                <a:srgbClr val="FFC00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pt-BR" sz="3200" b="1" dirty="0" smtClean="0">
                <a:solidFill>
                  <a:srgbClr val="FFC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o </a:t>
            </a:r>
            <a:r>
              <a:rPr lang="pt-BR" sz="3200" b="1" dirty="0">
                <a:solidFill>
                  <a:srgbClr val="FFC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aborrecimento</a:t>
            </a:r>
            <a:r>
              <a:rPr lang="pt-BR" sz="3200" b="1" dirty="0" smtClean="0">
                <a:solidFill>
                  <a:srgbClr val="FFC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,</a:t>
            </a:r>
          </a:p>
          <a:p>
            <a:pPr algn="ctr"/>
            <a:r>
              <a:rPr lang="pt-BR" sz="3200" b="1" dirty="0" smtClean="0">
                <a:solidFill>
                  <a:srgbClr val="FFC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3200" b="1" dirty="0">
                <a:solidFill>
                  <a:srgbClr val="FFC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o vício </a:t>
            </a:r>
            <a:endParaRPr lang="pt-BR" sz="3200" b="1" dirty="0" smtClean="0">
              <a:solidFill>
                <a:srgbClr val="FFC00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pt-BR" sz="3200" b="1" dirty="0" smtClean="0">
                <a:solidFill>
                  <a:srgbClr val="FFC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e </a:t>
            </a:r>
          </a:p>
          <a:p>
            <a:pPr algn="ctr"/>
            <a:r>
              <a:rPr lang="pt-BR" sz="3200" b="1" dirty="0" smtClean="0">
                <a:solidFill>
                  <a:srgbClr val="FFC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a </a:t>
            </a:r>
            <a:r>
              <a:rPr lang="pt-BR" sz="3200" b="1" dirty="0">
                <a:solidFill>
                  <a:srgbClr val="FFC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necessidade</a:t>
            </a:r>
            <a:r>
              <a:rPr lang="pt-BR" sz="3200" b="1" dirty="0" smtClean="0">
                <a:solidFill>
                  <a:srgbClr val="FFC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!”</a:t>
            </a:r>
          </a:p>
          <a:p>
            <a:pPr algn="ctr"/>
            <a:r>
              <a:rPr lang="pt-BR" sz="2000" b="1" dirty="0" smtClean="0">
                <a:solidFill>
                  <a:srgbClr val="FFC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Voltaire</a:t>
            </a:r>
            <a:endParaRPr lang="pt-BR" sz="2000" dirty="0">
              <a:solidFill>
                <a:srgbClr val="FFC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395536" y="5013176"/>
            <a:ext cx="6480720" cy="1253397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pt-BR" b="1" dirty="0" smtClean="0">
                <a:ln w="6600">
                  <a:solidFill>
                    <a:srgbClr val="FFC000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www.sergrasan.com</a:t>
            </a:r>
          </a:p>
          <a:p>
            <a:pPr algn="ctr"/>
            <a:endParaRPr lang="pt-BR" b="1" dirty="0" smtClean="0">
              <a:ln w="6600">
                <a:solidFill>
                  <a:srgbClr val="FFC000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</a:endParaRPr>
          </a:p>
          <a:p>
            <a:pPr algn="ctr"/>
            <a:r>
              <a:rPr lang="pt-BR" b="1" dirty="0" err="1" smtClean="0">
                <a:ln w="6600">
                  <a:solidFill>
                    <a:srgbClr val="FFC000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Reinaldoslides</a:t>
            </a:r>
            <a:endParaRPr lang="pt-BR" b="1" dirty="0">
              <a:ln w="6600">
                <a:solidFill>
                  <a:srgbClr val="FFC000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0470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85583">
            <a:off x="756537" y="1277914"/>
            <a:ext cx="4955786" cy="4893405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51518" y="188640"/>
            <a:ext cx="8568954" cy="20099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“Muitas palavras não indicam </a:t>
            </a:r>
            <a:r>
              <a:rPr lang="pt-BR" sz="2800" b="1" dirty="0" smtClean="0"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necessariamente 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Muita sabedoria.”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 smtClean="0"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Tales de Mileto</a:t>
            </a:r>
            <a:endParaRPr lang="pt-BR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3234430" y="5894102"/>
            <a:ext cx="365561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pt-BR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www.sergrasan.com</a:t>
            </a:r>
          </a:p>
        </p:txBody>
      </p:sp>
      <p:sp>
        <p:nvSpPr>
          <p:cNvPr id="6" name="CaixaDeTexto 5"/>
          <p:cNvSpPr txBox="1"/>
          <p:nvPr/>
        </p:nvSpPr>
        <p:spPr>
          <a:xfrm rot="19033665">
            <a:off x="6014852" y="3432228"/>
            <a:ext cx="30243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Reinaldoslides</a:t>
            </a:r>
            <a:endParaRPr lang="pt-BR" sz="32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080346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67544" y="620688"/>
            <a:ext cx="8208912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Arial Black" panose="020B0A04020102020204" pitchFamily="34" charset="0"/>
              </a:rPr>
              <a:t>Distúrbios fisiológicos e psicológicos dos filhos podem ser lágrimas do corpo que os olhos não puderam chorar.</a:t>
            </a:r>
          </a:p>
          <a:p>
            <a:pPr algn="ctr"/>
            <a:r>
              <a:rPr lang="pt-BR" sz="24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Arial Black" panose="020B0A04020102020204" pitchFamily="34" charset="0"/>
              </a:rPr>
              <a:t>Içami</a:t>
            </a:r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Arial Black" panose="020B0A04020102020204" pitchFamily="34" charset="0"/>
              </a:rPr>
              <a:t> Tiba</a:t>
            </a:r>
            <a:endParaRPr lang="pt-B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11560" y="4797152"/>
            <a:ext cx="3816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</a:rPr>
              <a:t>www.sergrasan.com</a:t>
            </a:r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C000"/>
              </a:solidFill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827584" y="5661248"/>
            <a:ext cx="3600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</a:rPr>
              <a:t>Reinaldoslides</a:t>
            </a:r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C000"/>
              </a:solidFill>
            </a:endParaRPr>
          </a:p>
        </p:txBody>
      </p:sp>
      <p:pic>
        <p:nvPicPr>
          <p:cNvPr id="9" name="Picture 43" descr="3567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367381">
            <a:off x="-17609" y="-749940"/>
            <a:ext cx="446088" cy="1944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3" descr="3567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924168">
            <a:off x="8671532" y="-749941"/>
            <a:ext cx="446088" cy="1944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43" descr="3567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983301">
            <a:off x="31074" y="5687678"/>
            <a:ext cx="446088" cy="1944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43" descr="3567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48719">
            <a:off x="8681234" y="5624549"/>
            <a:ext cx="446088" cy="1944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8181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23528" y="404665"/>
            <a:ext cx="8352928" cy="2807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pátria não é a raça, não é o meio,</a:t>
            </a:r>
            <a:endParaRPr lang="pt-BR" sz="1100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é o conjunto dos aparelhos </a:t>
            </a:r>
            <a:endParaRPr lang="pt-BR" sz="2800" b="1" dirty="0" smtClean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econômicos </a:t>
            </a:r>
            <a:r>
              <a:rPr lang="pt-BR" sz="2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políticos:</a:t>
            </a:r>
            <a:endParaRPr lang="pt-BR" sz="1100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o idioma criado ou herdado pelo povo</a:t>
            </a:r>
            <a:r>
              <a:rPr lang="pt-BR" sz="36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t-BR" sz="1400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Olavo Bilac</a:t>
            </a:r>
            <a:endParaRPr lang="pt-BR" sz="1000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323528" y="5877272"/>
            <a:ext cx="84969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 smtClean="0">
                <a:solidFill>
                  <a:srgbClr val="FFFF00"/>
                </a:solidFill>
              </a:rPr>
              <a:t>www.sergrasan.com        </a:t>
            </a:r>
            <a:r>
              <a:rPr lang="pt-BR" sz="4000" dirty="0" err="1" smtClean="0">
                <a:solidFill>
                  <a:srgbClr val="FFFF00"/>
                </a:solidFill>
              </a:rPr>
              <a:t>Reinaldoslides</a:t>
            </a:r>
            <a:endParaRPr lang="pt-BR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4267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48378" y="130806"/>
            <a:ext cx="3482357" cy="3114031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846">
            <a:off x="19495" y="3811245"/>
            <a:ext cx="3482357" cy="3114031"/>
          </a:xfrm>
          <a:prstGeom prst="rect">
            <a:avLst/>
          </a:prstGeom>
        </p:spPr>
      </p:pic>
      <p:sp>
        <p:nvSpPr>
          <p:cNvPr id="12" name="Retângulo 11"/>
          <p:cNvSpPr/>
          <p:nvPr/>
        </p:nvSpPr>
        <p:spPr>
          <a:xfrm>
            <a:off x="683568" y="764704"/>
            <a:ext cx="2901995" cy="32511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infelicidade tem isto de bom: </a:t>
            </a:r>
            <a:endParaRPr lang="pt-BR" sz="2800" b="1" dirty="0" smtClean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faz-nos </a:t>
            </a:r>
            <a:r>
              <a:rPr lang="pt-BR" sz="2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conhecer os verdadeiros amigos</a:t>
            </a:r>
            <a:r>
              <a:rPr lang="pt-BR" sz="2800" b="1" dirty="0" smtClean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14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Érico Veríssimo</a:t>
            </a:r>
            <a:endParaRPr lang="pt-BR" sz="2400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395536" y="4581128"/>
            <a:ext cx="34563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0070C0"/>
                </a:solidFill>
              </a:rPr>
              <a:t>www.sergrasan.com</a:t>
            </a:r>
          </a:p>
          <a:p>
            <a:pPr algn="ctr"/>
            <a:r>
              <a:rPr lang="pt-BR" sz="2800" b="1" dirty="0" err="1" smtClean="0">
                <a:solidFill>
                  <a:srgbClr val="0070C0"/>
                </a:solidFill>
              </a:rPr>
              <a:t>Reinaldoslides</a:t>
            </a:r>
            <a:endParaRPr lang="pt-BR" sz="2800" b="1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49229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907704" y="476672"/>
            <a:ext cx="4896544" cy="38324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“A esperança é o único bem comum a todos </a:t>
            </a:r>
            <a:endParaRPr lang="pt-BR" sz="2800" b="1" dirty="0" smtClean="0">
              <a:solidFill>
                <a:srgbClr val="FFFF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os </a:t>
            </a:r>
            <a:r>
              <a:rPr lang="pt-BR" sz="2800" b="1" dirty="0"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homens; aqueles </a:t>
            </a:r>
            <a:endParaRPr lang="pt-BR" sz="2800" b="1" dirty="0" smtClean="0">
              <a:solidFill>
                <a:srgbClr val="FFFF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</a:t>
            </a:r>
            <a:r>
              <a:rPr lang="pt-BR" sz="2800" b="1" dirty="0"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nada mais </a:t>
            </a:r>
            <a:endParaRPr lang="pt-BR" sz="2800" b="1" dirty="0" smtClean="0">
              <a:solidFill>
                <a:srgbClr val="FFFF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têm ainda a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2800" b="1" dirty="0"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possuem.” </a:t>
            </a:r>
            <a:endParaRPr lang="pt-BR" sz="2800" b="1" dirty="0" smtClean="0">
              <a:solidFill>
                <a:srgbClr val="FFFF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 smtClean="0"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Tales de Mileto</a:t>
            </a:r>
            <a:endParaRPr lang="pt-BR" sz="1000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 rot="20910589">
            <a:off x="504973" y="4455515"/>
            <a:ext cx="46805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ln w="13462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Rounded MT Bold" panose="020F0704030504030204" pitchFamily="34" charset="0"/>
              </a:rPr>
              <a:t>www.sergrasan.com</a:t>
            </a:r>
          </a:p>
          <a:p>
            <a:pPr algn="ctr"/>
            <a:endParaRPr lang="pt-BR" sz="3200" b="1" dirty="0" smtClean="0">
              <a:ln w="13462">
                <a:solidFill>
                  <a:srgbClr val="FFFF00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ial Rounded MT Bold" panose="020F0704030504030204" pitchFamily="34" charset="0"/>
            </a:endParaRPr>
          </a:p>
          <a:p>
            <a:pPr algn="ctr"/>
            <a:r>
              <a:rPr lang="pt-BR" sz="3200" b="1" dirty="0" err="1" smtClean="0">
                <a:ln w="13462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Rounded MT Bold" panose="020F0704030504030204" pitchFamily="34" charset="0"/>
              </a:rPr>
              <a:t>Reinaldoslides</a:t>
            </a:r>
            <a:endParaRPr lang="pt-BR" sz="3200" b="1" dirty="0">
              <a:ln w="13462">
                <a:solidFill>
                  <a:srgbClr val="FFFF00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39157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67544" y="332657"/>
            <a:ext cx="4176464" cy="42786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gente não é super-herói nem </a:t>
            </a:r>
            <a:r>
              <a:rPr lang="pt-BR" sz="3200" b="1" dirty="0" err="1" smtClean="0"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super</a:t>
            </a:r>
            <a:r>
              <a:rPr lang="pt-BR" sz="3200" b="1" dirty="0" smtClean="0"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fracassado</a:t>
            </a:r>
            <a:r>
              <a:rPr lang="pt-BR" sz="3200" b="1" dirty="0"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lang="pt-BR" sz="3200" b="1" dirty="0"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gente acerta, erra, tem dias de alegria e dias de tristeza...</a:t>
            </a:r>
            <a:endParaRPr lang="pt-BR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i="1" dirty="0"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Roberto Shinyashiki</a:t>
            </a:r>
            <a:endParaRPr lang="pt-BR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5877272"/>
            <a:ext cx="3744415" cy="50324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5877272"/>
            <a:ext cx="3837611" cy="533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6011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405" y="188640"/>
            <a:ext cx="8964488" cy="666936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51520" y="404665"/>
            <a:ext cx="8496944" cy="27344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40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Antes de começar a criticar os defeitos dos outros, enumere ao </a:t>
            </a:r>
            <a:endParaRPr lang="pt-BR" sz="4000" b="1" dirty="0" smtClean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4000" b="1" dirty="0" smtClean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menos </a:t>
            </a:r>
            <a:r>
              <a:rPr lang="pt-BR" sz="40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dez dos teus.</a:t>
            </a:r>
            <a:endParaRPr lang="pt-BR" sz="1600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Abraham Lincoln</a:t>
            </a:r>
            <a:endParaRPr lang="pt-BR" sz="1100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404" y="6099212"/>
            <a:ext cx="4023663" cy="536942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6099212"/>
            <a:ext cx="4334877" cy="523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2480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440" y="23489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868143" y="404664"/>
            <a:ext cx="3258169" cy="3635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“Toma </a:t>
            </a:r>
            <a:endParaRPr lang="pt-BR" sz="3200" b="1" dirty="0" smtClean="0">
              <a:ln>
                <a:solidFill>
                  <a:srgbClr val="C00000"/>
                </a:solidFill>
              </a:ln>
              <a:solidFill>
                <a:schemeClr val="bg1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</a:t>
            </a:r>
            <a:r>
              <a:rPr lang="pt-BR" sz="32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 </a:t>
            </a:r>
            <a:endParaRPr lang="pt-BR" sz="3200" b="1" dirty="0" smtClean="0">
              <a:ln>
                <a:solidFill>
                  <a:srgbClr val="C00000"/>
                </a:solidFill>
              </a:ln>
              <a:solidFill>
                <a:schemeClr val="bg1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</a:t>
            </a:r>
            <a:r>
              <a:rPr lang="pt-BR" sz="32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conselho </a:t>
            </a:r>
            <a:endParaRPr lang="pt-BR" sz="3200" b="1" dirty="0" smtClean="0">
              <a:ln>
                <a:solidFill>
                  <a:srgbClr val="C00000"/>
                </a:solidFill>
              </a:ln>
              <a:solidFill>
                <a:schemeClr val="bg1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</a:t>
            </a:r>
            <a:r>
              <a:rPr lang="pt-BR" sz="32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dá </a:t>
            </a:r>
            <a:endParaRPr lang="pt-BR" sz="3200" b="1" dirty="0" smtClean="0">
              <a:ln>
                <a:solidFill>
                  <a:srgbClr val="C00000"/>
                </a:solidFill>
              </a:ln>
              <a:solidFill>
                <a:schemeClr val="bg1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aos outros.”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Tales de Mileto</a:t>
            </a:r>
            <a:r>
              <a:rPr lang="pt-BR" sz="2000" b="1" dirty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2000" b="1" dirty="0" smtClean="0">
              <a:solidFill>
                <a:schemeClr val="bg1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6230618"/>
            <a:ext cx="4282917" cy="627382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3035" y="6230618"/>
            <a:ext cx="3911453" cy="506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4844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42646"/>
            <a:ext cx="8892480" cy="6615354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539552" y="692696"/>
            <a:ext cx="331236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Aristóteles</a:t>
            </a:r>
            <a:r>
              <a:rPr lang="pt-BR" sz="1600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: </a:t>
            </a:r>
            <a:endParaRPr lang="pt-BR" sz="1600" dirty="0" smtClean="0">
              <a:solidFill>
                <a:schemeClr val="bg1"/>
              </a:solidFill>
              <a:latin typeface="Verdana" panose="020B060403050404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Felicidade </a:t>
            </a:r>
            <a:r>
              <a:rPr lang="pt-BR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é ter o que fazer, ter algo que amar, e algo que esperar.</a:t>
            </a:r>
            <a:endParaRPr lang="pt-BR" sz="3200" dirty="0">
              <a:solidFill>
                <a:schemeClr val="bg1"/>
              </a:solidFill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39552" y="4077072"/>
            <a:ext cx="41764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www.sergrasan.com</a:t>
            </a:r>
          </a:p>
          <a:p>
            <a:pPr algn="ctr"/>
            <a:r>
              <a:rPr lang="pt-BR" sz="3200" b="1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Reinaldoslides</a:t>
            </a:r>
            <a:endParaRPr lang="pt-BR" sz="32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288341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4675" y="89738"/>
            <a:ext cx="6449325" cy="6382641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0" y="89738"/>
            <a:ext cx="709228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spc="50" dirty="0" smtClean="0">
                <a:ln w="19050" cmpd="sng">
                  <a:solidFill>
                    <a:srgbClr val="2F5A2D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A ASTÚCIA FEMININA</a:t>
            </a:r>
          </a:p>
          <a:p>
            <a:pPr algn="ctr"/>
            <a:endParaRPr lang="pt-BR" sz="2000" b="1" spc="50" dirty="0" smtClean="0">
              <a:ln w="19050" cmpd="sng">
                <a:solidFill>
                  <a:srgbClr val="2F5A2D"/>
                </a:solidFill>
                <a:prstDash val="solid"/>
              </a:ln>
              <a:solidFill>
                <a:srgbClr val="FFFF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  <a:p>
            <a:pPr algn="ctr"/>
            <a:r>
              <a:rPr lang="pt-BR" sz="2400" b="1" spc="50" dirty="0" smtClean="0">
                <a:ln w="19050" cmpd="sng">
                  <a:solidFill>
                    <a:srgbClr val="2F5A2D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Os gregos diziam que as mulheres tinham algo que eles invejavam: astúcia!</a:t>
            </a:r>
          </a:p>
          <a:p>
            <a:pPr algn="ctr"/>
            <a:r>
              <a:rPr lang="pt-BR" sz="2400" b="1" spc="50" dirty="0" smtClean="0">
                <a:ln w="19050" cmpd="sng">
                  <a:solidFill>
                    <a:srgbClr val="2F5A2D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Qualquer coisa que você der a uma mulher, ela vai fazer algo fabuloso.</a:t>
            </a:r>
          </a:p>
          <a:p>
            <a:pPr algn="ctr"/>
            <a:r>
              <a:rPr lang="pt-BR" sz="2400" b="1" spc="50" dirty="0" smtClean="0">
                <a:ln w="19050" cmpd="sng">
                  <a:solidFill>
                    <a:srgbClr val="2F5A2D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Dê um espermatozoide e ela vai lhe dar um filho...</a:t>
            </a:r>
          </a:p>
          <a:p>
            <a:pPr algn="ctr"/>
            <a:r>
              <a:rPr lang="pt-BR" sz="2400" b="1" spc="50" dirty="0" smtClean="0">
                <a:ln w="19050" cmpd="sng">
                  <a:solidFill>
                    <a:srgbClr val="2F5A2D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Dê uma casa e ela vai lhe </a:t>
            </a:r>
            <a:r>
              <a:rPr lang="pt-BR" sz="2400" b="1" spc="50" dirty="0" err="1" smtClean="0">
                <a:ln w="19050" cmpd="sng">
                  <a:solidFill>
                    <a:srgbClr val="2F5A2D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daqr</a:t>
            </a:r>
            <a:r>
              <a:rPr lang="pt-BR" sz="2400" b="1" spc="50" dirty="0" smtClean="0">
                <a:ln w="19050" cmpd="sng">
                  <a:solidFill>
                    <a:srgbClr val="2F5A2D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 um lar...</a:t>
            </a:r>
          </a:p>
          <a:p>
            <a:pPr algn="ctr"/>
            <a:r>
              <a:rPr lang="pt-BR" sz="2400" b="1" spc="50" dirty="0" smtClean="0">
                <a:ln w="19050" cmpd="sng">
                  <a:solidFill>
                    <a:srgbClr val="2F5A2D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Dê alimentos e ela vai lhe dar uma refeição deliciosa...</a:t>
            </a:r>
          </a:p>
          <a:p>
            <a:pPr algn="ctr"/>
            <a:r>
              <a:rPr lang="pt-BR" sz="2400" b="1" spc="50" dirty="0" smtClean="0">
                <a:ln w="19050" cmpd="sng">
                  <a:solidFill>
                    <a:srgbClr val="2F5A2D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Dê um sorriso e ela vai dar o seu coração...</a:t>
            </a:r>
          </a:p>
          <a:p>
            <a:pPr algn="ctr"/>
            <a:r>
              <a:rPr lang="pt-BR" sz="2400" b="1" spc="50" dirty="0" smtClean="0">
                <a:ln w="19050" cmpd="sng">
                  <a:solidFill>
                    <a:srgbClr val="2F5A2D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Ela multiplica e amplia o que você dá...</a:t>
            </a:r>
          </a:p>
          <a:p>
            <a:pPr algn="ctr"/>
            <a:r>
              <a:rPr lang="pt-BR" sz="2400" b="1" spc="50" dirty="0" smtClean="0">
                <a:ln w="19050" cmpd="sng">
                  <a:solidFill>
                    <a:srgbClr val="2F5A2D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Então, se você lhe der problemas...</a:t>
            </a:r>
          </a:p>
          <a:p>
            <a:pPr algn="ctr"/>
            <a:r>
              <a:rPr lang="pt-BR" sz="2400" b="1" spc="50" dirty="0" smtClean="0">
                <a:ln w="19050" cmpd="sng">
                  <a:solidFill>
                    <a:srgbClr val="2F5A2D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Prepare-se!!!</a:t>
            </a:r>
            <a:endParaRPr lang="pt-BR" sz="2400" b="1" spc="50" dirty="0">
              <a:ln w="19050" cmpd="sng">
                <a:solidFill>
                  <a:srgbClr val="2F5A2D"/>
                </a:solidFill>
                <a:prstDash val="solid"/>
              </a:ln>
              <a:solidFill>
                <a:srgbClr val="FFFF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108482"/>
            <a:ext cx="3298129" cy="438836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3814" y="6200736"/>
            <a:ext cx="4438019" cy="534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1108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95536" y="332656"/>
            <a:ext cx="6912768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Tu és jovem.</a:t>
            </a:r>
            <a:b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Atender a quem te chama é belo,</a:t>
            </a:r>
            <a:b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lutar por quem te rejeita</a:t>
            </a:r>
            <a:b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quase chegar a perfeição</a:t>
            </a:r>
            <a:r>
              <a:rPr lang="pt-BR" sz="2800" b="1" dirty="0" smtClean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Charles </a:t>
            </a:r>
            <a:r>
              <a:rPr lang="pt-BR" sz="2000" b="1" dirty="0" err="1" smtClean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Claplin</a:t>
            </a:r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b="1" dirty="0">
              <a:solidFill>
                <a:schemeClr val="bg1"/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22146">
            <a:off x="397317" y="5087848"/>
            <a:ext cx="4563112" cy="590632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63785">
            <a:off x="756850" y="3501743"/>
            <a:ext cx="4137096" cy="655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901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23431">
            <a:off x="150734" y="299601"/>
            <a:ext cx="8842531" cy="625879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 rot="20676322">
            <a:off x="2195736" y="188641"/>
            <a:ext cx="6948264" cy="2244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pt-BR" sz="2800" b="1" dirty="0">
                <a:solidFill>
                  <a:srgbClr val="0066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2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maior habilidade de um </a:t>
            </a:r>
            <a:endParaRPr lang="pt-BR" sz="2800" b="1" dirty="0" smtClean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líder </a:t>
            </a:r>
            <a:r>
              <a:rPr lang="pt-BR" sz="2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</a:t>
            </a:r>
            <a:r>
              <a:rPr lang="pt-BR" sz="2800" b="1" dirty="0" smtClean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desenvolver </a:t>
            </a:r>
            <a:r>
              <a:rPr lang="pt-BR" sz="2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habilidades </a:t>
            </a:r>
            <a:endParaRPr lang="pt-BR" sz="2800" b="1" dirty="0" smtClean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extraordinárias </a:t>
            </a:r>
            <a:r>
              <a:rPr lang="pt-BR" sz="2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 </a:t>
            </a:r>
            <a:r>
              <a:rPr lang="pt-BR" sz="2800" b="1" dirty="0" smtClean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pessoas </a:t>
            </a:r>
            <a:r>
              <a:rPr lang="pt-BR" sz="2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comuns.</a:t>
            </a:r>
            <a:endParaRPr lang="pt-BR" sz="1100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Abraham Lincoln</a:t>
            </a:r>
            <a:endParaRPr lang="pt-BR" sz="1100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599692" y="5157192"/>
            <a:ext cx="44763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660066"/>
                </a:solidFill>
                <a:effectLst>
                  <a:outerShdw blurRad="12700" dist="38100" dir="2700000" algn="tl" rotWithShape="0">
                    <a:srgbClr val="4BACC6">
                      <a:lumMod val="60000"/>
                      <a:lumOff val="40000"/>
                    </a:srgbClr>
                  </a:outerShdw>
                </a:effectLst>
              </a:rPr>
              <a:t>w.sergrasan.com</a:t>
            </a:r>
            <a:endParaRPr lang="pt-BR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566646">
            <a:off x="4477896" y="3695478"/>
            <a:ext cx="4825631" cy="768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1180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098" y="207787"/>
            <a:ext cx="8712968" cy="6480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67098" y="207787"/>
            <a:ext cx="8712968" cy="16504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Cedo na cama, cedo no batente. </a:t>
            </a:r>
            <a:endParaRPr lang="pt-BR" sz="2800" b="1" dirty="0" smtClean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Faz </a:t>
            </a:r>
            <a:r>
              <a:rPr lang="pt-BR" sz="28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homem saudável, próspero e inteligente.</a:t>
            </a:r>
            <a:endParaRPr lang="pt-BR" sz="1100" dirty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/>
            <a:r>
              <a:rPr lang="pt-BR" sz="28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Benjamin Franklin</a:t>
            </a:r>
            <a:endParaRPr lang="pt-BR" dirty="0">
              <a:solidFill>
                <a:srgbClr val="0000FF"/>
              </a:solidFill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11560" y="5445224"/>
            <a:ext cx="3528392" cy="523220"/>
          </a:xfrm>
          <a:prstGeom prst="rect">
            <a:avLst/>
          </a:prstGeom>
          <a:noFill/>
        </p:spPr>
        <p:txBody>
          <a:bodyPr wrap="square" rtlCol="0">
            <a:prstTxWarp prst="textDeflate">
              <a:avLst/>
            </a:prstTxWarp>
            <a:spAutoFit/>
          </a:bodyPr>
          <a:lstStyle/>
          <a:p>
            <a:r>
              <a:rPr lang="pt-BR" sz="28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0066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www.sergrasan.com</a:t>
            </a:r>
            <a:endParaRPr lang="pt-BR" sz="2800" b="1" dirty="0">
              <a:ln w="9525">
                <a:solidFill>
                  <a:srgbClr val="FFFF00"/>
                </a:solidFill>
                <a:prstDash val="solid"/>
              </a:ln>
              <a:solidFill>
                <a:srgbClr val="000066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5364088" y="5383669"/>
            <a:ext cx="3240360" cy="584775"/>
          </a:xfrm>
          <a:prstGeom prst="rect">
            <a:avLst/>
          </a:prstGeom>
          <a:noFill/>
        </p:spPr>
        <p:txBody>
          <a:bodyPr wrap="square" rtlCol="0">
            <a:prstTxWarp prst="textInflate">
              <a:avLst/>
            </a:prstTxWarp>
            <a:spAutoFit/>
          </a:bodyPr>
          <a:lstStyle/>
          <a:p>
            <a:r>
              <a:rPr lang="pt-BR" sz="3200" b="1" dirty="0" err="1" smtClean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0066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Reinaldoslides</a:t>
            </a:r>
            <a:endParaRPr lang="pt-BR" sz="3200" b="1" dirty="0">
              <a:ln w="9525">
                <a:solidFill>
                  <a:srgbClr val="FFFF00"/>
                </a:solidFill>
                <a:prstDash val="solid"/>
              </a:ln>
              <a:solidFill>
                <a:srgbClr val="000066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879044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34634"/>
            <a:ext cx="8964488" cy="6723366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699792" y="764705"/>
            <a:ext cx="6048672" cy="17756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“Todo ponto de vista é a vista de um ponto.” </a:t>
            </a:r>
            <a:endParaRPr lang="pt-BR" sz="1600" dirty="0">
              <a:solidFill>
                <a:srgbClr val="FFFF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dirty="0" smtClean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Leonardo </a:t>
            </a:r>
            <a:r>
              <a:rPr lang="pt-BR" sz="24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Boff</a:t>
            </a:r>
            <a:endParaRPr lang="pt-BR" sz="1100" dirty="0">
              <a:solidFill>
                <a:srgbClr val="FFFF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467544" y="5805264"/>
            <a:ext cx="3956729" cy="584775"/>
          </a:xfrm>
          <a:prstGeom prst="rect">
            <a:avLst/>
          </a:prstGeom>
          <a:noFill/>
        </p:spPr>
        <p:txBody>
          <a:bodyPr wrap="square" rtlCol="0">
            <a:prstTxWarp prst="textChevronInverted">
              <a:avLst/>
            </a:prstTxWarp>
            <a:spAutoFit/>
          </a:bodyPr>
          <a:lstStyle/>
          <a:p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www.sergrasan.com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5076056" y="5805264"/>
            <a:ext cx="3672408" cy="584775"/>
          </a:xfrm>
          <a:prstGeom prst="rect">
            <a:avLst/>
          </a:prstGeom>
          <a:noFill/>
        </p:spPr>
        <p:txBody>
          <a:bodyPr wrap="square" rtlCol="0">
            <a:prstTxWarp prst="textChevron">
              <a:avLst/>
            </a:prstTxWarp>
            <a:spAutoFit/>
          </a:bodyPr>
          <a:lstStyle/>
          <a:p>
            <a:r>
              <a:rPr lang="pt-BR" sz="44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Reinaldoslides</a:t>
            </a:r>
            <a:endParaRPr lang="pt-BR" sz="4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682504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88640"/>
            <a:ext cx="8640960" cy="648072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611560" y="620689"/>
            <a:ext cx="7920880" cy="20609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Estude sempre e muito. </a:t>
            </a:r>
            <a:b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glória pertence àqueles que têm um trabalho especial para oferecer. </a:t>
            </a:r>
            <a:endParaRPr lang="pt-BR" sz="2800" b="1" dirty="0" smtClean="0">
              <a:solidFill>
                <a:schemeClr val="bg1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i="1" dirty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Roberto Shinyashiki</a:t>
            </a:r>
            <a:endParaRPr lang="pt-BR" sz="9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755576" y="4293096"/>
            <a:ext cx="4392488" cy="1077218"/>
          </a:xfrm>
          <a:prstGeom prst="rect">
            <a:avLst/>
          </a:prstGeom>
          <a:noFill/>
        </p:spPr>
        <p:txBody>
          <a:bodyPr wrap="square" rtlCol="0">
            <a:prstTxWarp prst="textFadeRight">
              <a:avLst/>
            </a:prstTxWarp>
            <a:spAutoFit/>
          </a:bodyPr>
          <a:lstStyle/>
          <a:p>
            <a:pPr algn="ctr"/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www.sergrasan.com</a:t>
            </a:r>
          </a:p>
          <a:p>
            <a:pPr algn="ctr"/>
            <a:r>
              <a:rPr lang="pt-BR" sz="3200" b="1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reinaldoslides</a:t>
            </a:r>
            <a:endParaRPr lang="pt-BR" sz="32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852739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-26937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59532" y="5301208"/>
            <a:ext cx="8424936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rgbClr val="00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Eu permito a todos serem como quiserem, e a mim </a:t>
            </a:r>
            <a:r>
              <a:rPr lang="pt-BR" sz="2800" b="1" dirty="0" smtClean="0">
                <a:solidFill>
                  <a:srgbClr val="00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como </a:t>
            </a:r>
            <a:r>
              <a:rPr lang="pt-BR" sz="2800" b="1" dirty="0">
                <a:solidFill>
                  <a:srgbClr val="00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devo ser.</a:t>
            </a:r>
          </a:p>
          <a:p>
            <a:pPr algn="ctr">
              <a:spcAft>
                <a:spcPts val="0"/>
              </a:spcAft>
            </a:pPr>
            <a:r>
              <a:rPr lang="pt-BR" sz="2000" b="1" u="sng" dirty="0">
                <a:solidFill>
                  <a:srgbClr val="0000FF"/>
                </a:solidFill>
                <a:latin typeface="Arial Black" panose="020B0A04020102020204" pitchFamily="34" charset="0"/>
                <a:ea typeface="Times New Roman" panose="02020603050405020304" pitchFamily="18" charset="0"/>
                <a:hlinkClick r:id="rId3"/>
              </a:rPr>
              <a:t>Chico Xavier</a:t>
            </a:r>
            <a:r>
              <a:rPr lang="pt-BR" sz="2000" b="1" dirty="0">
                <a:solidFill>
                  <a:srgbClr val="00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endParaRPr lang="pt-BR" sz="2000" b="1" dirty="0">
              <a:solidFill>
                <a:srgbClr val="0000FF"/>
              </a:solidFill>
              <a:effectLst/>
              <a:latin typeface="Arial Black" panose="020B0A0402010202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93982">
            <a:off x="4841391" y="3401239"/>
            <a:ext cx="3439520" cy="51844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32866">
            <a:off x="5632122" y="4017473"/>
            <a:ext cx="2910640" cy="551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5838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3999" cy="68580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70637"/>
            <a:ext cx="8784976" cy="6516725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32656"/>
            <a:ext cx="8442682" cy="6169994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539552" y="620689"/>
            <a:ext cx="8064896" cy="27345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"Quem quer fazer alguma coisa, encontra um meio. </a:t>
            </a:r>
            <a:endParaRPr lang="pt-BR" sz="32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Quem </a:t>
            </a:r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quer fazer nada, encontra uma desculpa</a:t>
            </a:r>
            <a:r>
              <a:rPr lang="pt-BR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".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Roberto Shinyashiki</a:t>
            </a:r>
            <a:endParaRPr lang="pt-BR" sz="20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5517232"/>
            <a:ext cx="3816424" cy="818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1017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648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23528" y="476672"/>
            <a:ext cx="8424936" cy="49596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“A coisa de maior extensão no mundo é o universo, a mais rápida é o pensamento, </a:t>
            </a:r>
            <a:endParaRPr lang="pt-BR" sz="2800" b="1" dirty="0" smtClean="0">
              <a:solidFill>
                <a:srgbClr val="0033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pt-BR" sz="2800" b="1" dirty="0"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mais </a:t>
            </a:r>
            <a:endParaRPr lang="pt-BR" sz="2800" b="1" dirty="0" smtClean="0">
              <a:solidFill>
                <a:srgbClr val="0033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sábia </a:t>
            </a:r>
            <a:r>
              <a:rPr lang="pt-BR" sz="2800" b="1" dirty="0"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</a:t>
            </a:r>
            <a:endParaRPr lang="pt-BR" sz="2800" b="1" dirty="0" smtClean="0">
              <a:solidFill>
                <a:srgbClr val="0033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</a:t>
            </a:r>
            <a:r>
              <a:rPr lang="pt-BR" sz="2800" b="1" dirty="0"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tempo </a:t>
            </a:r>
            <a:endParaRPr lang="pt-BR" sz="2800" b="1" dirty="0" smtClean="0">
              <a:solidFill>
                <a:srgbClr val="0033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</a:t>
            </a:r>
            <a:r>
              <a:rPr lang="pt-BR" sz="2800" b="1" dirty="0"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mais </a:t>
            </a:r>
            <a:endParaRPr lang="pt-BR" sz="2800" b="1" dirty="0" smtClean="0">
              <a:solidFill>
                <a:srgbClr val="0033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cara </a:t>
            </a:r>
            <a:r>
              <a:rPr lang="pt-BR" sz="2800" b="1" dirty="0"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</a:t>
            </a:r>
            <a:endParaRPr lang="pt-BR" sz="2800" b="1" dirty="0" smtClean="0">
              <a:solidFill>
                <a:srgbClr val="0033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agradável </a:t>
            </a:r>
            <a:r>
              <a:rPr lang="pt-BR" sz="2800" b="1" dirty="0"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realizar a vontade de Deus.” </a:t>
            </a:r>
            <a:endParaRPr lang="pt-BR" sz="2800" b="1" dirty="0" smtClean="0">
              <a:solidFill>
                <a:srgbClr val="0033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000" b="1" dirty="0" smtClean="0"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Tales de Mileto</a:t>
            </a:r>
            <a:endParaRPr lang="pt-BR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431540" y="5436363"/>
            <a:ext cx="8316924" cy="1016973"/>
          </a:xfrm>
          <a:prstGeom prst="rect">
            <a:avLst/>
          </a:prstGeom>
          <a:noFill/>
        </p:spPr>
        <p:txBody>
          <a:bodyPr wrap="square" rtlCol="0">
            <a:prstTxWarp prst="textInflate">
              <a:avLst/>
            </a:prstTxWarp>
            <a:spAutoFit/>
          </a:bodyPr>
          <a:lstStyle/>
          <a:p>
            <a:pPr algn="ctr"/>
            <a:r>
              <a:rPr lang="pt-BR" b="1" dirty="0" smtClean="0">
                <a:ln w="13462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hlinkClick r:id="rId3"/>
              </a:rPr>
              <a:t>www.sergrasan.com</a:t>
            </a:r>
            <a:endParaRPr lang="pt-BR" b="1" dirty="0" smtClean="0">
              <a:ln w="13462">
                <a:solidFill>
                  <a:srgbClr val="FFFF00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pt-BR" b="1" dirty="0" err="1" smtClean="0">
                <a:ln w="13462">
                  <a:solidFill>
                    <a:srgbClr val="FFFF00"/>
                  </a:solidFill>
                  <a:prstDash val="solid"/>
                </a:ln>
                <a:solidFill>
                  <a:srgbClr val="000099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reinaldoslides</a:t>
            </a:r>
            <a:endParaRPr lang="pt-BR" b="1" dirty="0">
              <a:ln w="13462">
                <a:solidFill>
                  <a:srgbClr val="FFFF00"/>
                </a:solidFill>
                <a:prstDash val="solid"/>
              </a:ln>
              <a:solidFill>
                <a:srgbClr val="000099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599210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251520" y="332656"/>
            <a:ext cx="864096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Forte" panose="03060902040502070203" pitchFamily="66" charset="0"/>
              </a:rPr>
              <a:t>Textos:  </a:t>
            </a:r>
            <a:r>
              <a:rPr lang="pt-BR" sz="2800" b="1" dirty="0" err="1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Forte" panose="03060902040502070203" pitchFamily="66" charset="0"/>
              </a:rPr>
              <a:t>Frazes</a:t>
            </a:r>
            <a:r>
              <a:rPr lang="pt-BR" sz="2800" b="1" dirty="0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Forte" panose="03060902040502070203" pitchFamily="66" charset="0"/>
              </a:rPr>
              <a:t> e Pensamentos de Autores diversos</a:t>
            </a:r>
          </a:p>
          <a:p>
            <a:r>
              <a:rPr lang="pt-BR" sz="2800" b="1" dirty="0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Forte" panose="03060902040502070203" pitchFamily="66" charset="0"/>
              </a:rPr>
              <a:t>Imagens: Banners da minha pagina na Internet </a:t>
            </a:r>
          </a:p>
          <a:p>
            <a:r>
              <a:rPr lang="pt-BR" sz="2800" b="1" dirty="0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Forte" panose="03060902040502070203" pitchFamily="66" charset="0"/>
              </a:rPr>
              <a:t>Música: </a:t>
            </a:r>
            <a:r>
              <a:rPr lang="pt-BR" sz="2800" b="1" dirty="0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Forte" panose="03060902040502070203" pitchFamily="66" charset="0"/>
              </a:rPr>
              <a:t>Carlos Magno – Emoções.wav</a:t>
            </a:r>
          </a:p>
          <a:p>
            <a:r>
              <a:rPr lang="pt-BR" sz="2800" b="1" dirty="0" err="1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Forte" panose="03060902040502070203" pitchFamily="66" charset="0"/>
              </a:rPr>
              <a:t>Formatação:Reinaldoslides</a:t>
            </a:r>
            <a:endParaRPr lang="pt-BR" sz="2800" b="1" dirty="0" smtClean="0">
              <a:ln w="6600">
                <a:solidFill>
                  <a:srgbClr val="C0504D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rgbClr val="C0504D"/>
                </a:outerShdw>
              </a:effectLst>
              <a:latin typeface="Forte" panose="03060902040502070203" pitchFamily="66" charset="0"/>
            </a:endParaRPr>
          </a:p>
          <a:p>
            <a:r>
              <a:rPr lang="pt-BR" sz="2800" b="1" dirty="0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Forte" panose="03060902040502070203" pitchFamily="66" charset="0"/>
              </a:rPr>
              <a:t>Divulgação: www.sergrasan.com</a:t>
            </a:r>
          </a:p>
          <a:p>
            <a:r>
              <a:rPr lang="pt-BR" sz="2800" b="1" dirty="0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Forte" panose="03060902040502070203" pitchFamily="66" charset="0"/>
              </a:rPr>
              <a:t>Contato: reinaldogp2000@yahoo.com.br</a:t>
            </a:r>
          </a:p>
          <a:p>
            <a:r>
              <a:rPr lang="pt-BR" sz="2800" b="1" dirty="0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Forte" panose="03060902040502070203" pitchFamily="66" charset="0"/>
              </a:rPr>
              <a:t>Campinas, </a:t>
            </a:r>
            <a:r>
              <a:rPr lang="pt-BR" sz="2800" b="1" dirty="0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Forte" panose="03060902040502070203" pitchFamily="66" charset="0"/>
              </a:rPr>
              <a:t>17 </a:t>
            </a:r>
            <a:r>
              <a:rPr lang="pt-BR" sz="2800" b="1" dirty="0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Forte" panose="03060902040502070203" pitchFamily="66" charset="0"/>
              </a:rPr>
              <a:t>de fevereiro de 2016</a:t>
            </a:r>
            <a:endParaRPr lang="pt-BR" sz="2800" b="1" dirty="0">
              <a:ln w="6600">
                <a:solidFill>
                  <a:srgbClr val="C0504D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rgbClr val="C0504D"/>
                </a:outerShdw>
              </a:effectLst>
              <a:latin typeface="Forte" panose="03060902040502070203" pitchFamily="66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763688" y="3933056"/>
            <a:ext cx="612068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3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F i m</a:t>
            </a:r>
            <a:endParaRPr lang="pt-BR" sz="13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2721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000"/>
                            </p:stCondLst>
                            <p:childTnLst>
                              <p:par>
                                <p:cTn id="40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1000"/>
                            </p:stCondLst>
                            <p:childTnLst>
                              <p:par>
                                <p:cTn id="43" presetID="26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44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0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3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2_Design padrão">
  <a:themeElements>
    <a:clrScheme name="Design padrã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FC58B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FC58B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16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2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20079</TotalTime>
  <Words>725</Words>
  <Application>Microsoft Office PowerPoint</Application>
  <PresentationFormat>Apresentação na tela (4:3)</PresentationFormat>
  <Paragraphs>164</Paragraphs>
  <Slides>32</Slides>
  <Notes>13</Notes>
  <HiddenSlides>0</HiddenSlides>
  <MMClips>0</MMClips>
  <ScaleCrop>false</ScaleCrop>
  <HeadingPairs>
    <vt:vector size="6" baseType="variant">
      <vt:variant>
        <vt:lpstr>Fontes usadas</vt:lpstr>
      </vt:variant>
      <vt:variant>
        <vt:i4>10</vt:i4>
      </vt:variant>
      <vt:variant>
        <vt:lpstr>Tema</vt:lpstr>
      </vt:variant>
      <vt:variant>
        <vt:i4>7</vt:i4>
      </vt:variant>
      <vt:variant>
        <vt:lpstr>Títulos de slides</vt:lpstr>
      </vt:variant>
      <vt:variant>
        <vt:i4>32</vt:i4>
      </vt:variant>
    </vt:vector>
  </HeadingPairs>
  <TitlesOfParts>
    <vt:vector size="49" baseType="lpstr">
      <vt:lpstr>Algerian</vt:lpstr>
      <vt:lpstr>Arial</vt:lpstr>
      <vt:lpstr>Arial Black</vt:lpstr>
      <vt:lpstr>Arial Rounded MT Bold</vt:lpstr>
      <vt:lpstr>Calibri</vt:lpstr>
      <vt:lpstr>Forte</vt:lpstr>
      <vt:lpstr>Segoe Print</vt:lpstr>
      <vt:lpstr>Tempus Sans ITC</vt:lpstr>
      <vt:lpstr>Times New Roman</vt:lpstr>
      <vt:lpstr>Verdana</vt:lpstr>
      <vt:lpstr>Tema do Office</vt:lpstr>
      <vt:lpstr>1_Tema do Office</vt:lpstr>
      <vt:lpstr>20_Tema do Office</vt:lpstr>
      <vt:lpstr>23_Tema do Office</vt:lpstr>
      <vt:lpstr>2_Design padrão</vt:lpstr>
      <vt:lpstr>16_Tema do Office</vt:lpstr>
      <vt:lpstr>2_Tema do Office</vt:lpstr>
      <vt:lpstr>MEUS BANNERS 2 de 4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577</cp:revision>
  <dcterms:created xsi:type="dcterms:W3CDTF">2014-05-15T18:36:04Z</dcterms:created>
  <dcterms:modified xsi:type="dcterms:W3CDTF">2016-02-18T01:26:34Z</dcterms:modified>
</cp:coreProperties>
</file>