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9" r:id="rId3"/>
    <p:sldId id="257" r:id="rId4"/>
    <p:sldId id="258" r:id="rId5"/>
    <p:sldId id="260" r:id="rId6"/>
    <p:sldId id="261" r:id="rId7"/>
    <p:sldId id="262" r:id="rId8"/>
    <p:sldId id="263" r:id="rId9"/>
    <p:sldId id="284" r:id="rId10"/>
    <p:sldId id="265" r:id="rId11"/>
    <p:sldId id="266" r:id="rId12"/>
    <p:sldId id="273" r:id="rId13"/>
    <p:sldId id="267" r:id="rId14"/>
    <p:sldId id="285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0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84" y="4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7118129"/>
      </p:ext>
    </p:extLst>
  </p:cSld>
  <p:clrMapOvr>
    <a:masterClrMapping/>
  </p:clrMapOvr>
  <p:transition spd="slow" advTm="2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7180565"/>
      </p:ext>
    </p:extLst>
  </p:cSld>
  <p:clrMapOvr>
    <a:masterClrMapping/>
  </p:clrMapOvr>
  <p:transition spd="slow" advTm="2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5850874"/>
      </p:ext>
    </p:extLst>
  </p:cSld>
  <p:clrMapOvr>
    <a:masterClrMapping/>
  </p:clrMapOvr>
  <p:transition spd="slow" advTm="2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7844919"/>
      </p:ext>
    </p:extLst>
  </p:cSld>
  <p:clrMapOvr>
    <a:masterClrMapping/>
  </p:clrMapOvr>
  <p:transition spd="slow" advTm="2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1077825"/>
      </p:ext>
    </p:extLst>
  </p:cSld>
  <p:clrMapOvr>
    <a:masterClrMapping/>
  </p:clrMapOvr>
  <p:transition spd="slow" advTm="2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394749"/>
      </p:ext>
    </p:extLst>
  </p:cSld>
  <p:clrMapOvr>
    <a:masterClrMapping/>
  </p:clrMapOvr>
  <p:transition spd="slow" advTm="2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5026486"/>
      </p:ext>
    </p:extLst>
  </p:cSld>
  <p:clrMapOvr>
    <a:masterClrMapping/>
  </p:clrMapOvr>
  <p:transition spd="slow" advTm="2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8128277"/>
      </p:ext>
    </p:extLst>
  </p:cSld>
  <p:clrMapOvr>
    <a:masterClrMapping/>
  </p:clrMapOvr>
  <p:transition spd="slow" advTm="2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421082"/>
      </p:ext>
    </p:extLst>
  </p:cSld>
  <p:clrMapOvr>
    <a:masterClrMapping/>
  </p:clrMapOvr>
  <p:transition spd="slow" advTm="2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9119661"/>
      </p:ext>
    </p:extLst>
  </p:cSld>
  <p:clrMapOvr>
    <a:masterClrMapping/>
  </p:clrMapOvr>
  <p:transition spd="slow" advTm="2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1843350"/>
      </p:ext>
    </p:extLst>
  </p:cSld>
  <p:clrMapOvr>
    <a:masterClrMapping/>
  </p:clrMapOvr>
  <p:transition spd="slow" advTm="2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7ADB3-2283-4769-AA1E-FE30E08726A7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622056"/>
      </p:ext>
    </p:extLst>
  </p:cSld>
  <p:clrMapOvr>
    <a:masterClrMapping/>
  </p:clrMapOvr>
  <p:transition spd="slow" advTm="2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0D604-ACC5-4FB0-A287-93774771A7DB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576708"/>
      </p:ext>
    </p:extLst>
  </p:cSld>
  <p:clrMapOvr>
    <a:masterClrMapping/>
  </p:clrMapOvr>
  <p:transition spd="slow" advTm="2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CF5C6-4343-4760-AC0E-BEEE7DE73092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139311"/>
      </p:ext>
    </p:extLst>
  </p:cSld>
  <p:clrMapOvr>
    <a:masterClrMapping/>
  </p:clrMapOvr>
  <p:transition spd="slow" advTm="2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5C3519-4266-4614-AA77-9312DEA4E846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950058"/>
      </p:ext>
    </p:extLst>
  </p:cSld>
  <p:clrMapOvr>
    <a:masterClrMapping/>
  </p:clrMapOvr>
  <p:transition spd="slow" advTm="2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8DB866-0B40-4D1F-9ED6-87C68B6F9E2D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590810"/>
      </p:ext>
    </p:extLst>
  </p:cSld>
  <p:clrMapOvr>
    <a:masterClrMapping/>
  </p:clrMapOvr>
  <p:transition spd="slow" advTm="2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F2E00C-FCBD-4624-BAEE-28D6F4DDFB53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22623"/>
      </p:ext>
    </p:extLst>
  </p:cSld>
  <p:clrMapOvr>
    <a:masterClrMapping/>
  </p:clrMapOvr>
  <p:transition spd="slow" advTm="2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94EE07-F77F-46B8-B5CA-C39312D946A5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27814"/>
      </p:ext>
    </p:extLst>
  </p:cSld>
  <p:clrMapOvr>
    <a:masterClrMapping/>
  </p:clrMapOvr>
  <p:transition spd="slow" advTm="2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4D93E7-3EE8-4F00-BA57-6F0DD314043B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542787"/>
      </p:ext>
    </p:extLst>
  </p:cSld>
  <p:clrMapOvr>
    <a:masterClrMapping/>
  </p:clrMapOvr>
  <p:transition spd="slow" advTm="2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4825-4BDD-4C9F-9D04-BCD97029D7B9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87198"/>
      </p:ext>
    </p:extLst>
  </p:cSld>
  <p:clrMapOvr>
    <a:masterClrMapping/>
  </p:clrMapOvr>
  <p:transition spd="slow" advTm="2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C3A07-4FC3-4E24-A1E5-C7571B7F53A1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779148"/>
      </p:ext>
    </p:extLst>
  </p:cSld>
  <p:clrMapOvr>
    <a:masterClrMapping/>
  </p:clrMapOvr>
  <p:transition spd="slow" advTm="2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C45C4C-3907-47E8-9AFD-0FF70751FAE5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247407"/>
      </p:ext>
    </p:extLst>
  </p:cSld>
  <p:clrMapOvr>
    <a:masterClrMapping/>
  </p:clrMapOvr>
  <p:transition spd="slow" advTm="2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5616F-FE43-427B-AAF5-B8D9CA0DF9EC}" type="datetimeFigureOut">
              <a:rPr lang="pt-BR" smtClean="0"/>
              <a:t>07/11/2014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270EB-A789-408C-AEB5-033A80D3F2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0995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">
    <p:plus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MX" altLang="pt-BR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altLang="pt-BR" smtClean="0"/>
              <a:t>Haga clic para modificar el estilo de texto del patrón</a:t>
            </a:r>
          </a:p>
          <a:p>
            <a:pPr lvl="1"/>
            <a:r>
              <a:rPr lang="es-MX" altLang="pt-BR" smtClean="0"/>
              <a:t>Segundo nivel</a:t>
            </a:r>
          </a:p>
          <a:p>
            <a:pPr lvl="2"/>
            <a:r>
              <a:rPr lang="es-MX" altLang="pt-BR" smtClean="0"/>
              <a:t>Tercer nivel</a:t>
            </a:r>
          </a:p>
          <a:p>
            <a:pPr lvl="3"/>
            <a:r>
              <a:rPr lang="es-MX" altLang="pt-BR" smtClean="0"/>
              <a:t>Cuarto nivel</a:t>
            </a:r>
          </a:p>
          <a:p>
            <a:pPr lvl="4"/>
            <a:r>
              <a:rPr lang="es-MX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2E4A3E1-099E-4098-BF66-DC82E06F03FB}" type="slidenum">
              <a:rPr lang="es-MX" altLang="pt-B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717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2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0036" y="1650670"/>
            <a:ext cx="9440883" cy="2909455"/>
          </a:xfrm>
        </p:spPr>
        <p:txBody>
          <a:bodyPr>
            <a:prstTxWarp prst="textWave2">
              <a:avLst>
                <a:gd name="adj1" fmla="val 12500"/>
                <a:gd name="adj2" fmla="val -433"/>
              </a:avLst>
            </a:prstTxWarp>
          </a:bodyPr>
          <a:lstStyle/>
          <a:p>
            <a:r>
              <a:rPr lang="pt-BR" sz="9600" b="1" dirty="0">
                <a:ln w="3810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Desanime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73288"/>
            <a:ext cx="4120738" cy="906088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258296" y="4227617"/>
            <a:ext cx="54982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b="1" dirty="0" smtClean="0">
                <a:solidFill>
                  <a:schemeClr val="bg1"/>
                </a:solidFill>
              </a:rPr>
              <a:t>Automático</a:t>
            </a:r>
            <a:endParaRPr lang="pt-BR" sz="7200" b="1" dirty="0">
              <a:solidFill>
                <a:schemeClr val="bg1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917721" y="-1207698"/>
            <a:ext cx="58388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5400" b="1" dirty="0" smtClean="0">
                <a:solidFill>
                  <a:schemeClr val="bg1"/>
                </a:solidFill>
              </a:rPr>
              <a:t>LIGUE  O  SOM</a:t>
            </a:r>
            <a:endParaRPr lang="pt-BR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63845"/>
      </p:ext>
    </p:extLst>
  </p:cSld>
  <p:clrMapOvr>
    <a:masterClrMapping/>
  </p:clrMapOvr>
  <p:transition spd="slow" advTm="21000">
    <p:plus/>
    <p:sndAc>
      <p:stSnd loop="1">
        <p:snd r:embed="rId2" name="André Gagnon - Non Dimenticar 1.18 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37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6" grpId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3" descr="l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46265" y="878774"/>
            <a:ext cx="1124593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>
                <a:ln w="381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você se observar, à beira do desânimo, acelere o passo para frente, proibindo-se parar.</a:t>
            </a:r>
          </a:p>
        </p:txBody>
      </p:sp>
    </p:spTree>
    <p:extLst>
      <p:ext uri="{BB962C8B-B14F-4D97-AF65-F5344CB8AC3E}">
        <p14:creationId xmlns:p14="http://schemas.microsoft.com/office/powerpoint/2010/main" val="2435040489"/>
      </p:ext>
    </p:extLst>
  </p:cSld>
  <p:clrMapOvr>
    <a:masterClrMapping/>
  </p:clrMapOvr>
  <p:transition spd="slow" advTm="15873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3" name="Picture 3" descr="l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9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32509" y="2006930"/>
            <a:ext cx="115546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 </a:t>
            </a:r>
            <a:r>
              <a:rPr lang="pt-BR" sz="6000" b="1" dirty="0">
                <a:ln w="381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Ore, pedindo a Deus mais luz para vencer as sombras.</a:t>
            </a:r>
          </a:p>
        </p:txBody>
      </p:sp>
    </p:spTree>
    <p:extLst>
      <p:ext uri="{BB962C8B-B14F-4D97-AF65-F5344CB8AC3E}">
        <p14:creationId xmlns:p14="http://schemas.microsoft.com/office/powerpoint/2010/main" val="942353231"/>
      </p:ext>
    </p:extLst>
  </p:cSld>
  <p:clrMapOvr>
    <a:masterClrMapping/>
  </p:clrMapOvr>
  <p:transition spd="slow" advTm="9883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1" name="Picture 3" descr="l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56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6387419"/>
          </a:xfrm>
        </p:spPr>
        <p:txBody>
          <a:bodyPr/>
          <a:lstStyle/>
          <a:p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sz="54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Faça algo de bom, além do cansaço em que se veja.</a:t>
            </a:r>
          </a:p>
        </p:txBody>
      </p:sp>
    </p:spTree>
    <p:extLst>
      <p:ext uri="{BB962C8B-B14F-4D97-AF65-F5344CB8AC3E}">
        <p14:creationId xmlns:p14="http://schemas.microsoft.com/office/powerpoint/2010/main" val="2233168854"/>
      </p:ext>
    </p:extLst>
  </p:cSld>
  <p:clrMapOvr>
    <a:masterClrMapping/>
  </p:clrMapOvr>
  <p:transition spd="slow" advTm="1121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3" descr="l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339918"/>
          </a:xfrm>
        </p:spPr>
        <p:txBody>
          <a:bodyPr/>
          <a:lstStyle/>
          <a:p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sz="5400" b="1" dirty="0">
                <a:ln w="2857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</a:rPr>
              <a:t>Leia uma página edificante, que lhe auxilie o raciocínio na mudança construtiva de </a:t>
            </a:r>
            <a:r>
              <a:rPr lang="pt-BR" sz="5400" b="1" dirty="0" err="1">
                <a:ln w="2857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</a:rPr>
              <a:t>idéias</a:t>
            </a:r>
            <a:r>
              <a:rPr lang="pt-BR" sz="5400" b="1" dirty="0">
                <a:ln w="2857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0496925"/>
      </p:ext>
    </p:extLst>
  </p:cSld>
  <p:clrMapOvr>
    <a:masterClrMapping/>
  </p:clrMapOvr>
  <p:transition spd="slow" advTm="1669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9" name="Picture 3" descr="l1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363668"/>
          </a:xfrm>
        </p:spPr>
        <p:txBody>
          <a:bodyPr/>
          <a:lstStyle/>
          <a:p>
            <a:r>
              <a:rPr lang="pt-BR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 </a:t>
            </a:r>
            <a:r>
              <a:rPr lang="pt-BR" sz="5400" b="1" dirty="0">
                <a:ln w="28575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Tente contato de pessoas, cuja conversação lhe melhore o clima espiritual.</a:t>
            </a:r>
          </a:p>
        </p:txBody>
      </p:sp>
    </p:spTree>
    <p:extLst>
      <p:ext uri="{BB962C8B-B14F-4D97-AF65-F5344CB8AC3E}">
        <p14:creationId xmlns:p14="http://schemas.microsoft.com/office/powerpoint/2010/main" val="3333279705"/>
      </p:ext>
    </p:extLst>
  </p:cSld>
  <p:clrMapOvr>
    <a:masterClrMapping/>
  </p:clrMapOvr>
  <p:transition spd="slow" advTm="1453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3" name="Picture 3" descr="l1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4" y="0"/>
            <a:ext cx="1210491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161788"/>
          </a:xfrm>
        </p:spPr>
        <p:txBody>
          <a:bodyPr/>
          <a:lstStyle/>
          <a:p>
            <a:r>
              <a:rPr lang="pt-BR" sz="5400" b="1" dirty="0">
                <a:ln w="381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5400" b="1" dirty="0">
                <a:ln w="381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Procure um ambiente, no qual lhe seja possível ouvir palavras e instruções que lhe enobreçam os pensamentos.</a:t>
            </a:r>
          </a:p>
        </p:txBody>
      </p:sp>
    </p:spTree>
    <p:extLst>
      <p:ext uri="{BB962C8B-B14F-4D97-AF65-F5344CB8AC3E}">
        <p14:creationId xmlns:p14="http://schemas.microsoft.com/office/powerpoint/2010/main" val="4143054622"/>
      </p:ext>
    </p:extLst>
  </p:cSld>
  <p:clrMapOvr>
    <a:masterClrMapping/>
  </p:clrMapOvr>
  <p:transition spd="slow" advTm="1551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‘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-43109"/>
            <a:ext cx="12190412" cy="6858000"/>
          </a:xfrm>
        </p:spPr>
      </p:pic>
      <p:sp>
        <p:nvSpPr>
          <p:cNvPr id="5" name="Retângulo 4"/>
          <p:cNvSpPr/>
          <p:nvPr/>
        </p:nvSpPr>
        <p:spPr>
          <a:xfrm>
            <a:off x="345057" y="2098922"/>
            <a:ext cx="114041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spc="50" dirty="0">
                <a:ln w="2857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Preste um favor, especialmente aquele favor que você esteja adiando.</a:t>
            </a:r>
          </a:p>
        </p:txBody>
      </p:sp>
    </p:spTree>
    <p:extLst>
      <p:ext uri="{BB962C8B-B14F-4D97-AF65-F5344CB8AC3E}">
        <p14:creationId xmlns:p14="http://schemas.microsoft.com/office/powerpoint/2010/main" val="2251523155"/>
      </p:ext>
    </p:extLst>
  </p:cSld>
  <p:clrMapOvr>
    <a:masterClrMapping/>
  </p:clrMapOvr>
  <p:transition spd="slow" advTm="1204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1" name="Picture 3" descr="img_0996_st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12192000" cy="690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2711450" y="-242888"/>
            <a:ext cx="6769100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MX" altLang="pt-BR">
                <a:solidFill>
                  <a:srgbClr val="FFFFFF"/>
                </a:solidFill>
                <a:latin typeface="Rockwell Extra Bold" panose="02060903040505020403" pitchFamily="18" charset="0"/>
              </a:rPr>
              <a:t/>
            </a:r>
            <a:br>
              <a:rPr lang="es-MX" altLang="pt-BR">
                <a:solidFill>
                  <a:srgbClr val="FFFFFF"/>
                </a:solidFill>
                <a:latin typeface="Rockwell Extra Bold" panose="02060903040505020403" pitchFamily="18" charset="0"/>
              </a:rPr>
            </a:br>
            <a:endParaRPr lang="pt-BR" altLang="pt-BR">
              <a:solidFill>
                <a:srgbClr val="FFFFFF"/>
              </a:solidFill>
              <a:latin typeface="Rockwell Extra Bold" panose="02060903040505020403" pitchFamily="18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6280541"/>
          </a:xfrm>
        </p:spPr>
        <p:txBody>
          <a:bodyPr/>
          <a:lstStyle/>
          <a:p>
            <a:r>
              <a:rPr lang="pt-BR" sz="5400" b="1" dirty="0">
                <a:ln w="2857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5400" b="1" dirty="0">
                <a:ln w="2857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Visite um enfermo, buscando reconforto naqueles que atravessam dificuldades maiores que as suas.</a:t>
            </a:r>
          </a:p>
        </p:txBody>
      </p:sp>
    </p:spTree>
    <p:extLst>
      <p:ext uri="{BB962C8B-B14F-4D97-AF65-F5344CB8AC3E}">
        <p14:creationId xmlns:p14="http://schemas.microsoft.com/office/powerpoint/2010/main" val="1257893902"/>
      </p:ext>
    </p:extLst>
  </p:cSld>
  <p:clrMapOvr>
    <a:masterClrMapping/>
  </p:clrMapOvr>
  <p:transition spd="slow" advTm="13839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5" name="Picture 3" descr="l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7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6423045"/>
          </a:xfrm>
        </p:spPr>
        <p:txBody>
          <a:bodyPr/>
          <a:lstStyle/>
          <a:p>
            <a:r>
              <a:rPr lang="pt-BR" b="1" dirty="0">
                <a:solidFill>
                  <a:schemeClr val="bg1"/>
                </a:solidFill>
              </a:rPr>
              <a:t> </a:t>
            </a:r>
            <a:r>
              <a:rPr lang="pt-BR" sz="5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Atenda às tarefas imediatas que esperam por você </a:t>
            </a:r>
            <a:r>
              <a:rPr lang="pt-B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pt-BR" sz="5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946278"/>
      </p:ext>
    </p:extLst>
  </p:cSld>
  <p:clrMapOvr>
    <a:masterClrMapping/>
  </p:clrMapOvr>
  <p:transition spd="slow" advTm="1654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4" descr="img_1257_st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6350449"/>
          </a:xfrm>
        </p:spPr>
        <p:txBody>
          <a:bodyPr/>
          <a:lstStyle/>
          <a:p>
            <a:r>
              <a:rPr lang="pt-BR" sz="5400" b="1" dirty="0">
                <a:ln w="2857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lhe impeçam qualquer demora nas nuvens do desalento.</a:t>
            </a:r>
          </a:p>
        </p:txBody>
      </p:sp>
    </p:spTree>
    <p:extLst>
      <p:ext uri="{BB962C8B-B14F-4D97-AF65-F5344CB8AC3E}">
        <p14:creationId xmlns:p14="http://schemas.microsoft.com/office/powerpoint/2010/main" val="3214468720"/>
      </p:ext>
    </p:extLst>
  </p:cSld>
  <p:clrMapOvr>
    <a:masterClrMapping/>
  </p:clrMapOvr>
  <p:transition spd="slow" advTm="13256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9" name="Picture 7" descr="l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5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12192000" cy="6434920"/>
          </a:xfrm>
        </p:spPr>
        <p:txBody>
          <a:bodyPr/>
          <a:lstStyle/>
          <a:p>
            <a:r>
              <a:rPr lang="pt-BR" sz="5400" b="1" dirty="0">
                <a:ln w="2857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Guarde a convicção de que todos estamos caminhando para adiante, </a:t>
            </a:r>
          </a:p>
        </p:txBody>
      </p:sp>
    </p:spTree>
    <p:extLst>
      <p:ext uri="{BB962C8B-B14F-4D97-AF65-F5344CB8AC3E}">
        <p14:creationId xmlns:p14="http://schemas.microsoft.com/office/powerpoint/2010/main" val="2010816204"/>
      </p:ext>
    </p:extLst>
  </p:cSld>
  <p:clrMapOvr>
    <a:masterClrMapping/>
  </p:clrMapOvr>
  <p:transition spd="slow" advTm="1214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61306"/>
          </a:xfrm>
        </p:spPr>
        <p:txBody>
          <a:bodyPr>
            <a:normAutofit/>
          </a:bodyPr>
          <a:lstStyle/>
          <a:p>
            <a:pPr algn="ctr"/>
            <a:r>
              <a:rPr lang="pt-BR" sz="5400" b="1" spc="50" dirty="0">
                <a:ln w="28575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através de problemas e lutas, na aquisição de experiência, </a:t>
            </a:r>
          </a:p>
        </p:txBody>
      </p:sp>
    </p:spTree>
    <p:extLst>
      <p:ext uri="{BB962C8B-B14F-4D97-AF65-F5344CB8AC3E}">
        <p14:creationId xmlns:p14="http://schemas.microsoft.com/office/powerpoint/2010/main" val="3737404345"/>
      </p:ext>
    </p:extLst>
  </p:cSld>
  <p:clrMapOvr>
    <a:masterClrMapping/>
  </p:clrMapOvr>
  <p:transition spd="slow" advTm="13979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7" name="Picture 3" descr="l2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8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6387419"/>
          </a:xfrm>
        </p:spPr>
        <p:txBody>
          <a:bodyPr/>
          <a:lstStyle/>
          <a:p>
            <a:r>
              <a:rPr lang="pt-BR" sz="5400" b="1" dirty="0">
                <a:ln w="2857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de que a vida concorda com as pausas de refazimento das nossas forças, </a:t>
            </a:r>
          </a:p>
        </p:txBody>
      </p:sp>
    </p:spTree>
    <p:extLst>
      <p:ext uri="{BB962C8B-B14F-4D97-AF65-F5344CB8AC3E}">
        <p14:creationId xmlns:p14="http://schemas.microsoft.com/office/powerpoint/2010/main" val="1210923861"/>
      </p:ext>
    </p:extLst>
  </p:cSld>
  <p:clrMapOvr>
    <a:masterClrMapping/>
  </p:clrMapOvr>
  <p:transition spd="slow" advTm="15617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1" name="Picture 3" descr="l1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2003425" y="-171450"/>
            <a:ext cx="8185150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MX" altLang="pt-BR">
                <a:solidFill>
                  <a:srgbClr val="FFFFFF"/>
                </a:solidFill>
                <a:latin typeface="Rockwell Extra Bold" panose="02060903040505020403" pitchFamily="18" charset="0"/>
              </a:rPr>
              <a:t/>
            </a:r>
            <a:br>
              <a:rPr lang="es-MX" altLang="pt-BR">
                <a:solidFill>
                  <a:srgbClr val="FFFFFF"/>
                </a:solidFill>
                <a:latin typeface="Rockwell Extra Bold" panose="02060903040505020403" pitchFamily="18" charset="0"/>
              </a:rPr>
            </a:br>
            <a:endParaRPr lang="pt-BR" altLang="pt-BR">
              <a:solidFill>
                <a:srgbClr val="FFFFFF"/>
              </a:solidFill>
              <a:latin typeface="Rockwell Extra Bold" panose="02060903040505020403" pitchFamily="18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6256791"/>
          </a:xfrm>
        </p:spPr>
        <p:txBody>
          <a:bodyPr/>
          <a:lstStyle/>
          <a:p>
            <a:r>
              <a:rPr lang="pt-BR" sz="5400" b="1" dirty="0">
                <a:ln w="381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 não se acomoda com a inércia em momento algum.</a:t>
            </a:r>
          </a:p>
        </p:txBody>
      </p:sp>
    </p:spTree>
    <p:extLst>
      <p:ext uri="{BB962C8B-B14F-4D97-AF65-F5344CB8AC3E}">
        <p14:creationId xmlns:p14="http://schemas.microsoft.com/office/powerpoint/2010/main" val="2355410838"/>
      </p:ext>
    </p:extLst>
  </p:cSld>
  <p:clrMapOvr>
    <a:masterClrMapping/>
  </p:clrMapOvr>
  <p:transition spd="slow" advTm="1433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5" name="Picture 38" descr="l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9562" y="0"/>
            <a:ext cx="12192000" cy="704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6" name="Rectangle 39"/>
          <p:cNvSpPr>
            <a:spLocks noChangeArrowheads="1"/>
          </p:cNvSpPr>
          <p:nvPr/>
        </p:nvSpPr>
        <p:spPr bwMode="auto">
          <a:xfrm>
            <a:off x="3863975" y="188914"/>
            <a:ext cx="4464050" cy="157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MX" altLang="pt-BR" sz="4800">
                <a:solidFill>
                  <a:srgbClr val="FFFFFF"/>
                </a:solidFill>
                <a:latin typeface="Rockwell Extra Bold" panose="02060903040505020403" pitchFamily="18" charset="0"/>
              </a:rPr>
              <a:t/>
            </a:r>
            <a:br>
              <a:rPr lang="es-MX" altLang="pt-BR" sz="4800">
                <a:solidFill>
                  <a:srgbClr val="FFFFFF"/>
                </a:solidFill>
                <a:latin typeface="Rockwell Extra Bold" panose="02060903040505020403" pitchFamily="18" charset="0"/>
              </a:rPr>
            </a:br>
            <a:endParaRPr lang="pt-BR" altLang="pt-BR" sz="4800">
              <a:solidFill>
                <a:srgbClr val="FFFFFF"/>
              </a:solidFill>
              <a:latin typeface="Rockwell Extra Bold" panose="02060903040505020403" pitchFamily="18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770" y="274638"/>
            <a:ext cx="11461630" cy="4038569"/>
          </a:xfrm>
        </p:spPr>
        <p:txBody>
          <a:bodyPr/>
          <a:lstStyle/>
          <a:p>
            <a:pPr algn="l"/>
            <a:r>
              <a:rPr lang="pt-BR" b="1" dirty="0" smtClean="0">
                <a:solidFill>
                  <a:schemeClr val="bg1"/>
                </a:solidFill>
              </a:rPr>
              <a:t>Texto: André Luiz/Francisco C. Xavier</a:t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Imagens: arquivo</a:t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Música: André </a:t>
            </a:r>
            <a:r>
              <a:rPr lang="pt-BR" b="1" dirty="0" err="1" smtClean="0">
                <a:solidFill>
                  <a:schemeClr val="bg1"/>
                </a:solidFill>
              </a:rPr>
              <a:t>Gagnon</a:t>
            </a:r>
            <a:r>
              <a:rPr lang="pt-BR" b="1" dirty="0" smtClean="0">
                <a:solidFill>
                  <a:schemeClr val="bg1"/>
                </a:solidFill>
              </a:rPr>
              <a:t>-Non </a:t>
            </a:r>
            <a:r>
              <a:rPr lang="pt-BR" b="1" dirty="0" err="1" smtClean="0">
                <a:solidFill>
                  <a:schemeClr val="bg1"/>
                </a:solidFill>
              </a:rPr>
              <a:t>Dimenticar</a:t>
            </a:r>
            <a:r>
              <a:rPr lang="pt-BR" b="1" dirty="0" smtClean="0">
                <a:solidFill>
                  <a:schemeClr val="bg1"/>
                </a:solidFill>
              </a:rPr>
              <a:t/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Formatação: Reinaldo</a:t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Campinas, 07 de novembro de 2014</a:t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www.sergrasan.com/reinaldoslides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708694" y="4398931"/>
            <a:ext cx="5619332" cy="2215991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/>
            </a:prstTxWarp>
            <a:spAutoFit/>
          </a:bodyPr>
          <a:lstStyle/>
          <a:p>
            <a:pPr algn="ctr"/>
            <a:r>
              <a:rPr lang="pt-BR" sz="13800" b="1" dirty="0" smtClean="0">
                <a:ln w="38100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 I M </a:t>
            </a:r>
            <a:endParaRPr lang="pt-BR" sz="13800" b="1" dirty="0">
              <a:ln w="38100">
                <a:solidFill>
                  <a:srgbClr val="C0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1487316"/>
      </p:ext>
    </p:extLst>
  </p:cSld>
  <p:clrMapOvr>
    <a:masterClrMapping/>
  </p:clrMapOvr>
  <p:transition spd="slow" advTm="3034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67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700"/>
                            </p:stCondLst>
                            <p:childTnLst>
                              <p:par>
                                <p:cTn id="16" presetID="6" presetClass="emph" presetSubtype="0" autoRev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allAtOnce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rcas en Sur Argentina PACO">
  <a:themeElements>
    <a:clrScheme name="Orcas en Sur Argentina PAC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rcas en Sur Argentina PAC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MX" alt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MX" alt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rcas en Sur Argentina PA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211</Words>
  <Application>Microsoft Office PowerPoint</Application>
  <PresentationFormat>Widescreen</PresentationFormat>
  <Paragraphs>23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 Unicode MS</vt:lpstr>
      <vt:lpstr>Arial</vt:lpstr>
      <vt:lpstr>Calibri</vt:lpstr>
      <vt:lpstr>Calibri Light</vt:lpstr>
      <vt:lpstr>Rockwell Extra Bold</vt:lpstr>
      <vt:lpstr>Tema do Office</vt:lpstr>
      <vt:lpstr>Orcas en Sur Argentina PACO</vt:lpstr>
      <vt:lpstr>Não Desanime</vt:lpstr>
      <vt:lpstr>Apresentação do PowerPoint</vt:lpstr>
      <vt:lpstr>Apresentação do PowerPoint</vt:lpstr>
      <vt:lpstr> Faça algo de bom, além do cansaço em que se veja.</vt:lpstr>
      <vt:lpstr> Leia uma página edificante, que lhe auxilie o raciocínio na mudança construtiva de idéias.</vt:lpstr>
      <vt:lpstr> Tente contato de pessoas, cuja conversação lhe melhore o clima espiritual.</vt:lpstr>
      <vt:lpstr> Procure um ambiente, no qual lhe seja possível ouvir palavras e instruções que lhe enobreçam os pensamentos.</vt:lpstr>
      <vt:lpstr>‘</vt:lpstr>
      <vt:lpstr> Visite um enfermo, buscando reconforto naqueles que atravessam dificuldades maiores que as suas.</vt:lpstr>
      <vt:lpstr> Atenda às tarefas imediatas que esperam por você e</vt:lpstr>
      <vt:lpstr>que lhe impeçam qualquer demora nas nuvens do desalento.</vt:lpstr>
      <vt:lpstr>Guarde a convicção de que todos estamos caminhando para adiante, </vt:lpstr>
      <vt:lpstr>através de problemas e lutas, na aquisição de experiência, </vt:lpstr>
      <vt:lpstr>e de que a vida concorda com as pausas de refazimento das nossas forças, </vt:lpstr>
      <vt:lpstr>mas não se acomoda com a inércia em momento algum.</vt:lpstr>
      <vt:lpstr>Texto: André Luiz/Francisco C. Xavier Imagens: arquivo Música: André Gagnon-Non Dimenticar Formatação: Reinaldo Campinas, 07 de novembro de 2014 www.sergrasan.com/reinaldoslides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22</cp:revision>
  <dcterms:created xsi:type="dcterms:W3CDTF">2014-11-07T17:31:05Z</dcterms:created>
  <dcterms:modified xsi:type="dcterms:W3CDTF">2014-11-08T02:35:35Z</dcterms:modified>
</cp:coreProperties>
</file>