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notesSlides/notesSlide1.xml" ContentType="application/vnd.openxmlformats-officedocument.presentationml.notesSlide+xml"/>
  <Override PartName="/ppt/media/image3.jpg" ContentType="image/gif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84" r:id="rId3"/>
    <p:sldMasterId id="2147483817" r:id="rId4"/>
    <p:sldMasterId id="2147483853" r:id="rId5"/>
    <p:sldMasterId id="2147483865" r:id="rId6"/>
    <p:sldMasterId id="2147483877" r:id="rId7"/>
    <p:sldMasterId id="2147483925" r:id="rId8"/>
    <p:sldMasterId id="2147484093" r:id="rId9"/>
  </p:sldMasterIdLst>
  <p:notesMasterIdLst>
    <p:notesMasterId r:id="rId42"/>
  </p:notesMasterIdLst>
  <p:sldIdLst>
    <p:sldId id="299" r:id="rId10"/>
    <p:sldId id="438" r:id="rId11"/>
    <p:sldId id="431" r:id="rId12"/>
    <p:sldId id="483" r:id="rId13"/>
    <p:sldId id="476" r:id="rId14"/>
    <p:sldId id="473" r:id="rId15"/>
    <p:sldId id="470" r:id="rId16"/>
    <p:sldId id="468" r:id="rId17"/>
    <p:sldId id="460" r:id="rId18"/>
    <p:sldId id="442" r:id="rId19"/>
    <p:sldId id="426" r:id="rId20"/>
    <p:sldId id="429" r:id="rId21"/>
    <p:sldId id="449" r:id="rId22"/>
    <p:sldId id="428" r:id="rId23"/>
    <p:sldId id="408" r:id="rId24"/>
    <p:sldId id="406" r:id="rId25"/>
    <p:sldId id="425" r:id="rId26"/>
    <p:sldId id="414" r:id="rId27"/>
    <p:sldId id="422" r:id="rId28"/>
    <p:sldId id="402" r:id="rId29"/>
    <p:sldId id="395" r:id="rId30"/>
    <p:sldId id="374" r:id="rId31"/>
    <p:sldId id="390" r:id="rId32"/>
    <p:sldId id="392" r:id="rId33"/>
    <p:sldId id="377" r:id="rId34"/>
    <p:sldId id="370" r:id="rId35"/>
    <p:sldId id="367" r:id="rId36"/>
    <p:sldId id="484" r:id="rId37"/>
    <p:sldId id="362" r:id="rId38"/>
    <p:sldId id="424" r:id="rId39"/>
    <p:sldId id="365" r:id="rId40"/>
    <p:sldId id="486" r:id="rId4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504D"/>
    <a:srgbClr val="0000FF"/>
    <a:srgbClr val="E710F9"/>
    <a:srgbClr val="CC9900"/>
    <a:srgbClr val="FF0000"/>
    <a:srgbClr val="000099"/>
    <a:srgbClr val="003300"/>
    <a:srgbClr val="FFFF00"/>
    <a:srgbClr val="000066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3" autoAdjust="0"/>
    <p:restoredTop sz="79638" autoAdjust="0"/>
  </p:normalViewPr>
  <p:slideViewPr>
    <p:cSldViewPr>
      <p:cViewPr varScale="1">
        <p:scale>
          <a:sx n="92" d="100"/>
          <a:sy n="92" d="100"/>
        </p:scale>
        <p:origin x="690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74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9" Type="http://schemas.openxmlformats.org/officeDocument/2006/relationships/slide" Target="slides/slide3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2.xml"/><Relationship Id="rId34" Type="http://schemas.openxmlformats.org/officeDocument/2006/relationships/slide" Target="slides/slide25.xml"/><Relationship Id="rId42" Type="http://schemas.openxmlformats.org/officeDocument/2006/relationships/notesMaster" Target="notesMasters/notesMaster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slide" Target="slides/slide29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slide" Target="slides/slide20.xml"/><Relationship Id="rId41" Type="http://schemas.openxmlformats.org/officeDocument/2006/relationships/slide" Target="slides/slide3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slide" Target="slides/slide28.xml"/><Relationship Id="rId40" Type="http://schemas.openxmlformats.org/officeDocument/2006/relationships/slide" Target="slides/slide31.xml"/><Relationship Id="rId45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slide" Target="slides/slide27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slide" Target="slides/slide22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slide" Target="slides/slide26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50317E-1C05-4142-ACEB-D1621EF9A769}" type="datetimeFigureOut">
              <a:rPr lang="pt-BR" smtClean="0"/>
              <a:t>03/03/2016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9AC763-CC70-4D89-92E6-4EA69E842A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0075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9AC763-CC70-4D89-92E6-4EA69E842A25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33610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9AC763-CC70-4D89-92E6-4EA69E842A25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14880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9AC763-CC70-4D89-92E6-4EA69E842A25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7323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9AC763-CC70-4D89-92E6-4EA69E842A25}" type="slidenum">
              <a:rPr lang="pt-BR" smtClean="0"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14397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03/03/2016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8305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03/03/2016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7474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03/03/2016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0427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03/03/2016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1341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03/03/2016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0900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03/03/2016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1277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03/03/2016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1120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03/03/2016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5965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03/03/2016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3100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03/03/2016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0150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03/03/2016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4046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CFE70C-07B8-4FFD-BBE5-A19A5E92E7BB}" type="datetimeFigureOut">
              <a:rPr lang="pt-BR"/>
              <a:pPr>
                <a:defRPr/>
              </a:pPr>
              <a:t>03/03/2016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146EFB-EEBE-45F9-8B80-89D8422AA2E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7220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270A1-6190-4185-B383-D4B35945CC46}" type="datetimeFigureOut">
              <a:rPr lang="pt-BR"/>
              <a:pPr>
                <a:defRPr/>
              </a:pPr>
              <a:t>03/03/2016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E78F58-4C7A-4E70-AA35-D0B78BAF1C9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7401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B01BE6-1713-480E-9000-CC8D4FC6DD5C}" type="datetimeFigureOut">
              <a:rPr lang="pt-BR"/>
              <a:pPr>
                <a:defRPr/>
              </a:pPr>
              <a:t>03/03/2016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48B744-8324-492D-88FF-BB052F2375B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0944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CEFC50-DDC5-4C8D-B767-3263CB88E08E}" type="datetimeFigureOut">
              <a:rPr lang="pt-BR"/>
              <a:pPr>
                <a:defRPr/>
              </a:pPr>
              <a:t>03/03/2016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84FE7C-72FC-4BD0-BE07-0AAD2509DAC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7486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7AD1B3-AA1A-425B-95DD-0780E1D0B811}" type="datetimeFigureOut">
              <a:rPr lang="pt-BR"/>
              <a:pPr>
                <a:defRPr/>
              </a:pPr>
              <a:t>03/03/2016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88466D-8E13-41EB-9B01-A5FD4E68D11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2125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267432-630F-4A56-9C08-29D53FD014B0}" type="datetimeFigureOut">
              <a:rPr lang="pt-BR"/>
              <a:pPr>
                <a:defRPr/>
              </a:pPr>
              <a:t>03/03/2016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0B6162-E6C2-40A4-AEAF-F6FFBA74F46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1678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561F26-132D-4A39-87A4-6095394D2974}" type="datetimeFigureOut">
              <a:rPr lang="pt-BR"/>
              <a:pPr>
                <a:defRPr/>
              </a:pPr>
              <a:t>03/03/2016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DDF3E9-31B3-4DC4-8F4E-CFE4901D205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4113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B7C56B-C5E2-4C8A-B595-88D98C2356F6}" type="datetimeFigureOut">
              <a:rPr lang="pt-BR"/>
              <a:pPr>
                <a:defRPr/>
              </a:pPr>
              <a:t>03/03/2016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1241BE-E0F7-484F-94AF-9E8F988C578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9664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EFBE45-F85A-4BBC-B8CB-FF974FA700EA}" type="datetimeFigureOut">
              <a:rPr lang="pt-BR"/>
              <a:pPr>
                <a:defRPr/>
              </a:pPr>
              <a:t>03/03/2016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399D56-4923-4AA6-8028-919873A537C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4916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FBC7BE-E763-45FA-A451-B7543E561661}" type="datetimeFigureOut">
              <a:rPr lang="pt-BR"/>
              <a:pPr>
                <a:defRPr/>
              </a:pPr>
              <a:t>03/03/2016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3CC0AB-9CB7-445C-9761-D8F250F87E9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116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9A9C5-B132-42A1-BEC1-36477A5B7D7A}" type="datetimeFigureOut">
              <a:rPr lang="pt-BR"/>
              <a:pPr>
                <a:defRPr/>
              </a:pPr>
              <a:t>03/03/2016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194E0A-93F5-4ED5-B6E2-5F0316FA3F6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0973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63048E-1159-4C1B-B518-2EE78C272403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9883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BB9FD8-0886-476A-9F65-1BACA6F659AE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172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5A1F42-D352-4EA7-8C49-998963BBE1B9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0464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560872-4206-4D88-8C53-867015581078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360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837955-6030-46B3-ADB0-3A58D7239F15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2039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4D7437-5D80-4E40-A731-3BA0E1F31AF4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8844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BE1228-E390-43DE-9E30-6651BD0389B9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0196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408365-824A-4330-A043-C0E0F18D8245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2059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172B99-818A-4DD3-AC63-87A3E5FCF96C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1541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D72DAD-1722-4506-BCC9-74AE6A960E06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6335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5D6B0E-1377-45DB-A33F-63B6AA4BB4D6}" type="slidenum">
              <a:rPr lang="pt-BR">
                <a:solidFill>
                  <a:srgbClr val="000000"/>
                </a:solidFill>
              </a:rPr>
              <a:pPr/>
              <a:t>‹nº›</a:t>
            </a:fld>
            <a:endParaRPr 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395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63F70A-8C4F-488D-A317-12023CE96C05}" type="datetimeFigureOut">
              <a:rPr lang="en-US"/>
              <a:pPr>
                <a:defRPr/>
              </a:pPr>
              <a:t>3/3/2016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cs typeface="+mn-cs"/>
              </a:defRPr>
            </a:lvl1pPr>
          </a:lstStyle>
          <a:p>
            <a:pPr>
              <a:defRPr/>
            </a:pPr>
            <a:fld id="{89A21D8F-5E11-47EE-9431-56C94AA8EBEB}" type="slidenum">
              <a:rPr lang="en-US" altLang="pt-BR"/>
              <a:pPr>
                <a:defRPr/>
              </a:pPr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1403428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D8F06D-275C-4C40-B646-7E26E2D4698D}" type="datetimeFigureOut">
              <a:rPr lang="en-US"/>
              <a:pPr>
                <a:defRPr/>
              </a:pPr>
              <a:t>3/3/2016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cs typeface="+mn-cs"/>
              </a:defRPr>
            </a:lvl1pPr>
          </a:lstStyle>
          <a:p>
            <a:pPr>
              <a:defRPr/>
            </a:pPr>
            <a:fld id="{C653BE47-5282-4607-8C3F-938BF17D32E3}" type="slidenum">
              <a:rPr lang="en-US" altLang="pt-BR"/>
              <a:pPr>
                <a:defRPr/>
              </a:pPr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369144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2F3572-AA7F-4EC8-9634-F010E60D73B9}" type="datetimeFigureOut">
              <a:rPr lang="en-US"/>
              <a:pPr>
                <a:defRPr/>
              </a:pPr>
              <a:t>3/3/2016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cs typeface="+mn-cs"/>
              </a:defRPr>
            </a:lvl1pPr>
          </a:lstStyle>
          <a:p>
            <a:pPr>
              <a:defRPr/>
            </a:pPr>
            <a:fld id="{0F101DBB-B0D2-466C-BE6B-1FA0967C7A86}" type="slidenum">
              <a:rPr lang="en-US" altLang="pt-BR"/>
              <a:pPr>
                <a:defRPr/>
              </a:pPr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678097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64122A-B53F-4D57-BF31-037C6410AA68}" type="datetimeFigureOut">
              <a:rPr lang="en-US"/>
              <a:pPr>
                <a:defRPr/>
              </a:pPr>
              <a:t>3/3/2016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cs typeface="+mn-cs"/>
              </a:defRPr>
            </a:lvl1pPr>
          </a:lstStyle>
          <a:p>
            <a:pPr>
              <a:defRPr/>
            </a:pPr>
            <a:fld id="{2661EE56-D625-4CF5-A7B6-70E61C9BDF4D}" type="slidenum">
              <a:rPr lang="en-US" altLang="pt-BR"/>
              <a:pPr>
                <a:defRPr/>
              </a:pPr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4022201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646AC4-6F55-4162-90EE-95A12DCD33D5}" type="datetimeFigureOut">
              <a:rPr lang="en-US"/>
              <a:pPr>
                <a:defRPr/>
              </a:pPr>
              <a:t>3/3/2016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cs typeface="+mn-cs"/>
              </a:defRPr>
            </a:lvl1pPr>
          </a:lstStyle>
          <a:p>
            <a:pPr>
              <a:defRPr/>
            </a:pPr>
            <a:fld id="{7B61E631-1D75-4877-91F5-4454EED91627}" type="slidenum">
              <a:rPr lang="en-US" altLang="pt-BR"/>
              <a:pPr>
                <a:defRPr/>
              </a:pPr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2277915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2AA622-21D4-4DEE-81D4-443222DAFAAE}" type="datetimeFigureOut">
              <a:rPr lang="en-US"/>
              <a:pPr>
                <a:defRPr/>
              </a:pPr>
              <a:t>3/3/2016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cs typeface="+mn-cs"/>
              </a:defRPr>
            </a:lvl1pPr>
          </a:lstStyle>
          <a:p>
            <a:pPr>
              <a:defRPr/>
            </a:pPr>
            <a:fld id="{E5C7303B-62B1-43CD-94A8-571A1D97E5E0}" type="slidenum">
              <a:rPr lang="en-US" altLang="pt-BR"/>
              <a:pPr>
                <a:defRPr/>
              </a:pPr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651214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D07EC-B25A-4AA5-8AE9-C81F773F3DBD}" type="datetimeFigureOut">
              <a:rPr lang="en-US"/>
              <a:pPr>
                <a:defRPr/>
              </a:pPr>
              <a:t>3/3/2016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cs typeface="+mn-cs"/>
              </a:defRPr>
            </a:lvl1pPr>
          </a:lstStyle>
          <a:p>
            <a:pPr>
              <a:defRPr/>
            </a:pPr>
            <a:fld id="{E32B87B3-2216-4A88-8233-CAF3ACF3A922}" type="slidenum">
              <a:rPr lang="en-US" altLang="pt-BR"/>
              <a:pPr>
                <a:defRPr/>
              </a:pPr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1249112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F2DD1-59F7-459E-AD76-A69D2C83ED53}" type="datetimeFigureOut">
              <a:rPr lang="en-US"/>
              <a:pPr>
                <a:defRPr/>
              </a:pPr>
              <a:t>3/3/2016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cs typeface="+mn-cs"/>
              </a:defRPr>
            </a:lvl1pPr>
          </a:lstStyle>
          <a:p>
            <a:pPr>
              <a:defRPr/>
            </a:pPr>
            <a:fld id="{30B1FEA1-E601-4EFC-A639-C5FC79837BAC}" type="slidenum">
              <a:rPr lang="en-US" altLang="pt-BR"/>
              <a:pPr>
                <a:defRPr/>
              </a:pPr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1804097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33F567-2C38-4A7B-8B9A-006A6342AC5A}" type="datetimeFigureOut">
              <a:rPr lang="en-US"/>
              <a:pPr>
                <a:defRPr/>
              </a:pPr>
              <a:t>3/3/2016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cs typeface="+mn-cs"/>
              </a:defRPr>
            </a:lvl1pPr>
          </a:lstStyle>
          <a:p>
            <a:pPr>
              <a:defRPr/>
            </a:pPr>
            <a:fld id="{7184C89D-420F-4670-AB05-3B9E694E09AB}" type="slidenum">
              <a:rPr lang="en-US" altLang="pt-BR"/>
              <a:pPr>
                <a:defRPr/>
              </a:pPr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4160007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633302-F388-4A97-86A3-2307C1370AF5}" type="datetimeFigureOut">
              <a:rPr lang="en-US"/>
              <a:pPr>
                <a:defRPr/>
              </a:pPr>
              <a:t>3/3/2016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cs typeface="+mn-cs"/>
              </a:defRPr>
            </a:lvl1pPr>
          </a:lstStyle>
          <a:p>
            <a:pPr>
              <a:defRPr/>
            </a:pPr>
            <a:fld id="{122D96D0-3FAD-473E-98B5-3147E8872F4B}" type="slidenum">
              <a:rPr lang="en-US" altLang="pt-BR"/>
              <a:pPr>
                <a:defRPr/>
              </a:pPr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3996574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E28898-C484-42E9-BCDB-C5E306E2107D}" type="datetimeFigureOut">
              <a:rPr lang="en-US"/>
              <a:pPr>
                <a:defRPr/>
              </a:pPr>
              <a:t>3/3/2016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cs typeface="+mn-cs"/>
              </a:defRPr>
            </a:lvl1pPr>
          </a:lstStyle>
          <a:p>
            <a:pPr>
              <a:defRPr/>
            </a:pPr>
            <a:fld id="{DC4CA9D9-4CF2-4DAF-8466-21519FA6CC37}" type="slidenum">
              <a:rPr lang="en-US" altLang="pt-BR"/>
              <a:pPr>
                <a:defRPr/>
              </a:pPr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3947510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36EACE-FB39-4E39-B720-4340FE82AC00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2CB589-A6CA-4F4F-ABC6-AA892EF931BD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662851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9C5012-4E81-4AFF-907F-7E74319A7FE4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526EF6-99D1-4921-81E6-D38BF164DD29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64541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AC7755-AA79-4EC0-8C5C-DBA083DB621A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50903F-5D07-49CA-BCEF-3B40B3E6E872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576021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E486DC-CBE8-4E32-BA4D-44A2A5DC5372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CD858A-E78A-4678-A407-233AA4E93ABF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428331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6C4B84-5EE9-4677-B8C8-B447E2903D68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528751-602D-4045-8AD7-14B484257726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497475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7C1C93-8F52-483C-A5BB-55200075803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12C271-105C-49FF-BCCB-87B4DF0BA3EB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47650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2921BC-B497-44CE-B1EF-AC08DC7E6A8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A3A77F-9F97-4666-BF2B-D000AF667ACA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944550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9EB7A3-07FD-475D-A740-9CC066A000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B19E54-2996-4292-89D9-5BB62F4CAD8C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099102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430D4-0E8B-4662-A88A-FE4A32DFDEAE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AF40F2-88A1-448E-9FDB-19C3B4F0BAD6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954214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8871FB-1A3D-4590-82A2-1190AEAE979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C1763F-99C0-4278-A30C-3FA7F835057B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660526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93AE3-3246-424A-8226-173286848516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48BD03-3374-4EE0-8853-1AA039EDD6DC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692998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36EACE-FB39-4E39-B720-4340FE82AC00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2CB589-A6CA-4F4F-ABC6-AA892EF931BD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214361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9C5012-4E81-4AFF-907F-7E74319A7FE4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526EF6-99D1-4921-81E6-D38BF164DD29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567823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AC7755-AA79-4EC0-8C5C-DBA083DB621A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50903F-5D07-49CA-BCEF-3B40B3E6E872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851656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E486DC-CBE8-4E32-BA4D-44A2A5DC5372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CD858A-E78A-4678-A407-233AA4E93ABF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206515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6C4B84-5EE9-4677-B8C8-B447E2903D68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528751-602D-4045-8AD7-14B484257726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54342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7C1C93-8F52-483C-A5BB-55200075803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12C271-105C-49FF-BCCB-87B4DF0BA3EB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21646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2921BC-B497-44CE-B1EF-AC08DC7E6A8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A3A77F-9F97-4666-BF2B-D000AF667ACA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686444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9EB7A3-07FD-475D-A740-9CC066A0002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B19E54-2996-4292-89D9-5BB62F4CAD8C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437821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430D4-0E8B-4662-A88A-FE4A32DFDEAE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AF40F2-88A1-448E-9FDB-19C3B4F0BAD6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470219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8871FB-1A3D-4590-82A2-1190AEAE979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C1763F-99C0-4278-A30C-3FA7F835057B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88750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93AE3-3246-424A-8226-173286848516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48BD03-3374-4EE0-8853-1AA039EDD6DC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101400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A6EC0-2CD7-4D99-A596-A1C2473B1718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4AE653-BA66-4B1C-8384-E6DF45D10210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8480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23F809-A942-4BEE-A119-685456248932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9FA58D-C4FA-4D74-AEA8-8697D36C242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0436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15D0EF-46FF-438A-A4F9-FEEC88AB611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26B2F6-28B7-4FAD-B0DB-AC82CAB0712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132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9C6B31-BC7E-47C9-A5EC-E6D0B094294F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7159FA-429B-472B-BDA7-2103EF06B7A4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589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5DED82-ACB9-4229-B590-38987F3AC7A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C1B8FC-9F4E-49B9-AA88-571ED920B687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4777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BD0874-9F4E-4B0E-82AB-EA52E5981AC4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92D0EF-200F-4AD0-86DE-E1C36C0590E0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0858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73A84-5C1D-4DA5-9924-7FD704E6FDB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AF64D-6824-47DD-B318-49FE403035E1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4036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6148F3-0C82-4A95-97E6-4A4F8079C530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71476D-CADA-4E79-8E78-23B75AC07578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7368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28CD11-8BC3-4715-83D7-E83F0322FAA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509C5D-7814-4219-B3A2-4A474F0C4AE4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8180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20D44E-EF83-495F-A4BC-A64DB730F05E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7764A3-192F-49A7-A52E-9BD78610D275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9078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837DC6-7671-45D2-937A-C0523A52FFAD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A6B0DD-8DAE-4357-8042-F9DE8FD5DEB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383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FC3B4-F6E1-411C-9CE9-4957771187EA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F8C673-2EC6-4CE9-9934-2A8FE9458476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391775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939A50-702F-4B20-95AF-B4E107E4A48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124A0D-04B4-452D-8113-91944C01041A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604375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FD4BC1-784D-4BBE-BBEE-0F44498AEDD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431C8C-6DE2-460A-811C-606DBC15A1FB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14255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0B1872-B62D-4F85-BB85-167146D658F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1DA701-C16A-4AD2-B8BC-963C8CA9627C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627091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DE67B2-631A-4988-A53F-3C2C425F24A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FB5A2D-2FFD-4CE8-891A-D0E30534D3F8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99266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159C53-AD09-4CC3-99AA-B7A53CAD141A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CE6F13-2254-4B3B-9278-76215680C98C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774741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E1CCE0-17C0-4D01-9DC6-A2C55B199BE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6A1472-EF73-4F9A-80A7-4098AEAAB381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588073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1FB1B0-07B2-456D-9B5F-E304C41E3C9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137A13-0317-4662-BF31-516028900EAF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899501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98F712-377B-4A12-BCF4-52B17EDE6C72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584839-1550-4FDA-B2DB-E25F5E3DBB83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6741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A00E8D-6A39-4381-A348-85034E6B087E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81F431-EB78-4538-8E70-583341D8A0F8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892985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097DE-7A07-4C22-9BE4-A0057112E9B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420050-1A05-4678-8221-D99CF533D42F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906359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D5F05A-30BD-4FDE-B25B-EAC42E4ECFFF}" type="slidenum">
              <a:rPr lang="es-CL" altLang="pt-BR" smtClean="0"/>
              <a:pPr>
                <a:defRPr/>
              </a:pPr>
              <a:t>‹nº›</a:t>
            </a:fld>
            <a:endParaRPr lang="es-CL" altLang="pt-BR"/>
          </a:p>
        </p:txBody>
      </p:sp>
    </p:spTree>
    <p:extLst>
      <p:ext uri="{BB962C8B-B14F-4D97-AF65-F5344CB8AC3E}">
        <p14:creationId xmlns:p14="http://schemas.microsoft.com/office/powerpoint/2010/main" val="4217645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1839A7-BCA9-42C7-B2BA-8287E6787335}" type="slidenum">
              <a:rPr lang="es-CL" altLang="pt-BR" smtClean="0"/>
              <a:pPr>
                <a:defRPr/>
              </a:pPr>
              <a:t>‹nº›</a:t>
            </a:fld>
            <a:endParaRPr lang="es-CL" altLang="pt-BR"/>
          </a:p>
        </p:txBody>
      </p:sp>
    </p:spTree>
    <p:extLst>
      <p:ext uri="{BB962C8B-B14F-4D97-AF65-F5344CB8AC3E}">
        <p14:creationId xmlns:p14="http://schemas.microsoft.com/office/powerpoint/2010/main" val="3983351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63B7BE-83A9-4948-ACB9-C7DB45FEC0F9}" type="slidenum">
              <a:rPr lang="es-CL" altLang="pt-BR" smtClean="0"/>
              <a:pPr>
                <a:defRPr/>
              </a:pPr>
              <a:t>‹nº›</a:t>
            </a:fld>
            <a:endParaRPr lang="es-CL" altLang="pt-BR"/>
          </a:p>
        </p:txBody>
      </p:sp>
    </p:spTree>
    <p:extLst>
      <p:ext uri="{BB962C8B-B14F-4D97-AF65-F5344CB8AC3E}">
        <p14:creationId xmlns:p14="http://schemas.microsoft.com/office/powerpoint/2010/main" val="4266596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AC861F-1936-4E00-AB2F-50CCA52A2A14}" type="slidenum">
              <a:rPr lang="es-CL" altLang="pt-BR" smtClean="0"/>
              <a:pPr>
                <a:defRPr/>
              </a:pPr>
              <a:t>‹nº›</a:t>
            </a:fld>
            <a:endParaRPr lang="es-CL" altLang="pt-BR"/>
          </a:p>
        </p:txBody>
      </p:sp>
    </p:spTree>
    <p:extLst>
      <p:ext uri="{BB962C8B-B14F-4D97-AF65-F5344CB8AC3E}">
        <p14:creationId xmlns:p14="http://schemas.microsoft.com/office/powerpoint/2010/main" val="2560225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FE9398-662E-4B63-9A9E-CF95558EAA99}" type="slidenum">
              <a:rPr lang="es-CL" altLang="pt-BR" smtClean="0"/>
              <a:pPr>
                <a:defRPr/>
              </a:pPr>
              <a:t>‹nº›</a:t>
            </a:fld>
            <a:endParaRPr lang="es-CL" altLang="pt-BR"/>
          </a:p>
        </p:txBody>
      </p:sp>
    </p:spTree>
    <p:extLst>
      <p:ext uri="{BB962C8B-B14F-4D97-AF65-F5344CB8AC3E}">
        <p14:creationId xmlns:p14="http://schemas.microsoft.com/office/powerpoint/2010/main" val="298469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27DB09-43BB-49B8-8D55-CE7F0A9169B0}" type="slidenum">
              <a:rPr lang="es-CL" altLang="pt-BR" smtClean="0"/>
              <a:pPr>
                <a:defRPr/>
              </a:pPr>
              <a:t>‹nº›</a:t>
            </a:fld>
            <a:endParaRPr lang="es-CL" altLang="pt-BR"/>
          </a:p>
        </p:txBody>
      </p:sp>
    </p:spTree>
    <p:extLst>
      <p:ext uri="{BB962C8B-B14F-4D97-AF65-F5344CB8AC3E}">
        <p14:creationId xmlns:p14="http://schemas.microsoft.com/office/powerpoint/2010/main" val="3796376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81130AE-401B-4CE4-AB5F-458084F098EE}" type="slidenum">
              <a:rPr lang="es-CL" altLang="pt-BR" smtClean="0"/>
              <a:pPr>
                <a:defRPr/>
              </a:pPr>
              <a:t>‹nº›</a:t>
            </a:fld>
            <a:endParaRPr lang="es-CL" altLang="pt-BR"/>
          </a:p>
        </p:txBody>
      </p:sp>
    </p:spTree>
    <p:extLst>
      <p:ext uri="{BB962C8B-B14F-4D97-AF65-F5344CB8AC3E}">
        <p14:creationId xmlns:p14="http://schemas.microsoft.com/office/powerpoint/2010/main" val="1346388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799647-B312-4855-80DB-4EC93A39A17C}" type="slidenum">
              <a:rPr lang="es-CL" altLang="pt-BR" smtClean="0"/>
              <a:pPr>
                <a:defRPr/>
              </a:pPr>
              <a:t>‹nº›</a:t>
            </a:fld>
            <a:endParaRPr lang="es-CL" altLang="pt-BR"/>
          </a:p>
        </p:txBody>
      </p:sp>
    </p:spTree>
    <p:extLst>
      <p:ext uri="{BB962C8B-B14F-4D97-AF65-F5344CB8AC3E}">
        <p14:creationId xmlns:p14="http://schemas.microsoft.com/office/powerpoint/2010/main" val="1555828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BFEF81-955D-4E4D-A025-08668B80AB43}" type="slidenum">
              <a:rPr lang="es-CL" altLang="pt-BR" smtClean="0"/>
              <a:pPr>
                <a:defRPr/>
              </a:pPr>
              <a:t>‹nº›</a:t>
            </a:fld>
            <a:endParaRPr lang="es-CL" altLang="pt-BR"/>
          </a:p>
        </p:txBody>
      </p:sp>
    </p:spTree>
    <p:extLst>
      <p:ext uri="{BB962C8B-B14F-4D97-AF65-F5344CB8AC3E}">
        <p14:creationId xmlns:p14="http://schemas.microsoft.com/office/powerpoint/2010/main" val="2439615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47ED7A-8F85-4765-88F6-F460A6537927}" type="slidenum">
              <a:rPr lang="es-CL" altLang="pt-BR" smtClean="0"/>
              <a:pPr>
                <a:defRPr/>
              </a:pPr>
              <a:t>‹nº›</a:t>
            </a:fld>
            <a:endParaRPr lang="es-CL" altLang="pt-BR"/>
          </a:p>
        </p:txBody>
      </p:sp>
    </p:spTree>
    <p:extLst>
      <p:ext uri="{BB962C8B-B14F-4D97-AF65-F5344CB8AC3E}">
        <p14:creationId xmlns:p14="http://schemas.microsoft.com/office/powerpoint/2010/main" val="626163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CL" alt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811AEF-33BB-4522-AA47-A417273180F8}" type="slidenum">
              <a:rPr lang="es-CL" altLang="pt-BR" smtClean="0"/>
              <a:pPr>
                <a:defRPr/>
              </a:pPr>
              <a:t>‹nº›</a:t>
            </a:fld>
            <a:endParaRPr lang="es-CL" altLang="pt-BR"/>
          </a:p>
        </p:txBody>
      </p:sp>
    </p:spTree>
    <p:extLst>
      <p:ext uri="{BB962C8B-B14F-4D97-AF65-F5344CB8AC3E}">
        <p14:creationId xmlns:p14="http://schemas.microsoft.com/office/powerpoint/2010/main" val="404490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6D9F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297CB3-4182-4AB5-A5B7-2CCAC1720989}" type="datetimeFigureOut">
              <a:rPr lang="pt-BR" smtClean="0"/>
              <a:t>03/03/2016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0828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6D9F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4099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2FDEB583-957D-485F-A48E-E5FF9F0D4F62}" type="datetimeFigureOut">
              <a:rPr lang="pt-BR">
                <a:cs typeface="Arial" charset="0"/>
              </a:rPr>
              <a:pPr>
                <a:defRPr/>
              </a:pPr>
              <a:t>03/03/2016</a:t>
            </a:fld>
            <a:endParaRPr lang="pt-BR">
              <a:cs typeface="Arial" charset="0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pt-BR">
              <a:cs typeface="Arial" charset="0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9E70B2AC-3AEE-487A-8E8F-EDB8E1EF4EC5}" type="slidenum">
              <a:rPr lang="pt-BR">
                <a:cs typeface="Arial" charset="0"/>
              </a:rPr>
              <a:pPr>
                <a:defRPr/>
              </a:pPr>
              <a:t>‹nº›</a:t>
            </a:fld>
            <a:endParaRPr lang="pt-BR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1900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6D9F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dirty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DBED14D-5E68-4DE1-A613-B0200CA21D8F}" type="slidenum">
              <a:rPr lang="pt-B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197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6D9F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pt-BR" smtClean="0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pt-BR" smtClean="0"/>
              <a:t>Click to edit Master text styles</a:t>
            </a:r>
          </a:p>
          <a:p>
            <a:pPr lvl="1"/>
            <a:r>
              <a:rPr lang="en-US" altLang="pt-BR" smtClean="0"/>
              <a:t>Second level</a:t>
            </a:r>
          </a:p>
          <a:p>
            <a:pPr lvl="2"/>
            <a:r>
              <a:rPr lang="en-US" altLang="pt-BR" smtClean="0"/>
              <a:t>Third level</a:t>
            </a:r>
          </a:p>
          <a:p>
            <a:pPr lvl="3"/>
            <a:r>
              <a:rPr lang="en-US" altLang="pt-BR" smtClean="0"/>
              <a:t>Fourth level</a:t>
            </a:r>
          </a:p>
          <a:p>
            <a:pPr lvl="4"/>
            <a:r>
              <a:rPr lang="en-US" altLang="pt-BR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67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87760F0-1F9F-46A6-B1A6-C2B211D3C041}" type="datetimeFigureOut">
              <a:rPr lang="en-US"/>
              <a:pPr>
                <a:defRPr/>
              </a:pPr>
              <a:t>3/3/2016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67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6713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FFFFFF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A97AACD-6337-4C82-80F7-41D8D8C3D215}" type="slidenum">
              <a:rPr lang="en-US" altLang="pt-BR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83962733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8" r:id="rId1"/>
    <p:sldLayoutId id="2147483819" r:id="rId2"/>
    <p:sldLayoutId id="2147483820" r:id="rId3"/>
    <p:sldLayoutId id="2147483821" r:id="rId4"/>
    <p:sldLayoutId id="2147483822" r:id="rId5"/>
    <p:sldLayoutId id="2147483823" r:id="rId6"/>
    <p:sldLayoutId id="2147483824" r:id="rId7"/>
    <p:sldLayoutId id="2147483825" r:id="rId8"/>
    <p:sldLayoutId id="2147483826" r:id="rId9"/>
    <p:sldLayoutId id="2147483827" r:id="rId10"/>
    <p:sldLayoutId id="2147483828" r:id="rId11"/>
  </p:sldLayoutIdLst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6D9F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A6B7C2F-6217-4999-B939-26A4D066DB28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21BD4A5-CAC8-4825-B1F6-09569EAB70F6}" type="slidenum">
              <a:rPr lang="pt-BR" altLang="pt-BR" smtClean="0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 smtClean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539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  <p:sldLayoutId id="2147483855" r:id="rId2"/>
    <p:sldLayoutId id="2147483856" r:id="rId3"/>
    <p:sldLayoutId id="2147483857" r:id="rId4"/>
    <p:sldLayoutId id="2147483858" r:id="rId5"/>
    <p:sldLayoutId id="2147483859" r:id="rId6"/>
    <p:sldLayoutId id="2147483860" r:id="rId7"/>
    <p:sldLayoutId id="2147483861" r:id="rId8"/>
    <p:sldLayoutId id="2147483862" r:id="rId9"/>
    <p:sldLayoutId id="2147483863" r:id="rId10"/>
    <p:sldLayoutId id="2147483864" r:id="rId11"/>
  </p:sldLayoutIdLst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6D9F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A6B7C2F-6217-4999-B939-26A4D066DB28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21BD4A5-CAC8-4825-B1F6-09569EAB70F6}" type="slidenum">
              <a:rPr lang="pt-BR" altLang="pt-BR" smtClean="0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 smtClean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1247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6" r:id="rId1"/>
    <p:sldLayoutId id="2147483867" r:id="rId2"/>
    <p:sldLayoutId id="2147483868" r:id="rId3"/>
    <p:sldLayoutId id="2147483869" r:id="rId4"/>
    <p:sldLayoutId id="2147483870" r:id="rId5"/>
    <p:sldLayoutId id="2147483871" r:id="rId6"/>
    <p:sldLayoutId id="2147483872" r:id="rId7"/>
    <p:sldLayoutId id="2147483873" r:id="rId8"/>
    <p:sldLayoutId id="2147483874" r:id="rId9"/>
    <p:sldLayoutId id="2147483875" r:id="rId10"/>
    <p:sldLayoutId id="2147483876" r:id="rId11"/>
  </p:sldLayoutIdLst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6D9F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81EB2FA-5186-4D62-9655-1C8442A1DF7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583784B-6B7F-44E9-8749-B695CD382149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518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8" r:id="rId1"/>
    <p:sldLayoutId id="2147483879" r:id="rId2"/>
    <p:sldLayoutId id="2147483880" r:id="rId3"/>
    <p:sldLayoutId id="2147483881" r:id="rId4"/>
    <p:sldLayoutId id="2147483882" r:id="rId5"/>
    <p:sldLayoutId id="2147483883" r:id="rId6"/>
    <p:sldLayoutId id="2147483884" r:id="rId7"/>
    <p:sldLayoutId id="2147483885" r:id="rId8"/>
    <p:sldLayoutId id="2147483886" r:id="rId9"/>
    <p:sldLayoutId id="2147483887" r:id="rId10"/>
    <p:sldLayoutId id="2147483888" r:id="rId11"/>
  </p:sldLayoutIdLst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6D9F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3E78241-9956-4775-99D0-208A245EDC58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BC60530-6F18-4560-8FDD-35D22B81A0B2}" type="slidenum">
              <a:rPr lang="pt-BR" alt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543456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6" r:id="rId1"/>
    <p:sldLayoutId id="2147483927" r:id="rId2"/>
    <p:sldLayoutId id="2147483928" r:id="rId3"/>
    <p:sldLayoutId id="2147483929" r:id="rId4"/>
    <p:sldLayoutId id="2147483930" r:id="rId5"/>
    <p:sldLayoutId id="2147483931" r:id="rId6"/>
    <p:sldLayoutId id="2147483932" r:id="rId7"/>
    <p:sldLayoutId id="2147483933" r:id="rId8"/>
    <p:sldLayoutId id="2147483934" r:id="rId9"/>
    <p:sldLayoutId id="2147483935" r:id="rId10"/>
    <p:sldLayoutId id="2147483936" r:id="rId11"/>
  </p:sldLayoutIdLst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297CB3-4182-4AB5-A5B7-2CCAC1720989}" type="datetimeFigureOut">
              <a:rPr lang="pt-BR" smtClean="0"/>
              <a:t>03/03/2016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7080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94" r:id="rId1"/>
    <p:sldLayoutId id="2147484095" r:id="rId2"/>
    <p:sldLayoutId id="2147484096" r:id="rId3"/>
    <p:sldLayoutId id="2147484097" r:id="rId4"/>
    <p:sldLayoutId id="2147484098" r:id="rId5"/>
    <p:sldLayoutId id="2147484099" r:id="rId6"/>
    <p:sldLayoutId id="2147484100" r:id="rId7"/>
    <p:sldLayoutId id="2147484101" r:id="rId8"/>
    <p:sldLayoutId id="2147484102" r:id="rId9"/>
    <p:sldLayoutId id="2147484103" r:id="rId10"/>
    <p:sldLayoutId id="2147484104" r:id="rId11"/>
  </p:sldLayoutIdLst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jpe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5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5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5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5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4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6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5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8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5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979712" y="980728"/>
            <a:ext cx="6840760" cy="4392488"/>
          </a:xfrm>
        </p:spPr>
        <p:txBody>
          <a:bodyPr>
            <a:prstTxWarp prst="textDeflateBottom">
              <a:avLst/>
            </a:prstTxWarp>
            <a:normAutofit/>
          </a:bodyPr>
          <a:lstStyle/>
          <a:p>
            <a:r>
              <a:rPr lang="pt-BR" sz="8800" b="1" dirty="0" smtClean="0">
                <a:ln w="28575">
                  <a:solidFill>
                    <a:srgbClr val="FFC0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MEUS</a:t>
            </a:r>
            <a:br>
              <a:rPr lang="pt-BR" sz="8800" b="1" dirty="0" smtClean="0">
                <a:ln w="28575">
                  <a:solidFill>
                    <a:srgbClr val="FFC0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8800" b="1" dirty="0" smtClean="0">
                <a:ln w="28575">
                  <a:solidFill>
                    <a:srgbClr val="FFC0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BANNERS</a:t>
            </a:r>
            <a:br>
              <a:rPr lang="pt-BR" sz="8800" b="1" dirty="0" smtClean="0">
                <a:ln w="28575">
                  <a:solidFill>
                    <a:srgbClr val="FFC0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8800" b="1" dirty="0" smtClean="0">
                <a:ln w="28575">
                  <a:solidFill>
                    <a:srgbClr val="FFC0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3 de 4</a:t>
            </a:r>
            <a:endParaRPr lang="pt-BR" sz="8800" b="1" dirty="0">
              <a:ln w="28575">
                <a:solidFill>
                  <a:srgbClr val="FFC000"/>
                </a:solidFill>
                <a:prstDash val="solid"/>
              </a:ln>
              <a:solidFill>
                <a:srgbClr val="0000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18" y="6381328"/>
            <a:ext cx="1633364" cy="326673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4149080"/>
            <a:ext cx="2443283" cy="199651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83968" y="6381328"/>
            <a:ext cx="36724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3200" b="1" dirty="0">
              <a:ln w="6600">
                <a:solidFill>
                  <a:srgbClr val="C0504D"/>
                </a:solidFill>
                <a:prstDash val="solid"/>
              </a:ln>
              <a:solidFill>
                <a:srgbClr val="0000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851920" y="6017697"/>
            <a:ext cx="459142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b="1" dirty="0" err="1">
                <a:ln w="6600">
                  <a:solidFill>
                    <a:srgbClr val="C0504D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Clic</a:t>
            </a:r>
            <a:r>
              <a:rPr lang="pt-BR" sz="3600" b="1" dirty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para </a:t>
            </a:r>
            <a:r>
              <a:rPr lang="pt-BR" sz="3600" b="1" dirty="0" err="1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proximo</a:t>
            </a:r>
            <a:r>
              <a:rPr lang="pt-BR" sz="3600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  <a:r>
              <a:rPr lang="pt-BR" sz="3600" b="1" dirty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slide</a:t>
            </a:r>
            <a:endParaRPr lang="pt-BR" sz="3600" b="1" dirty="0">
              <a:ln w="6600">
                <a:solidFill>
                  <a:srgbClr val="C0504D"/>
                </a:solidFill>
                <a:prstDash val="solid"/>
              </a:ln>
              <a:solidFill>
                <a:srgbClr val="0000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8620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  <p:sndAc>
          <p:stSnd loop="1">
            <p:snd r:embed="rId3" name="Fausto Papetti - Only You..wav"/>
          </p:stSnd>
        </p:sndAc>
      </p:transition>
    </mc:Choice>
    <mc:Fallback>
      <p:transition spd="slow">
        <p:fade/>
        <p:sndAc>
          <p:stSnd loop="1">
            <p:snd r:embed="rId3" name="Fausto Papetti - Only You.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800"/>
                            </p:stCondLst>
                            <p:childTnLst>
                              <p:par>
                                <p:cTn id="2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323528" y="332656"/>
            <a:ext cx="6120680" cy="4117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4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Viver é enfrentar um problema atrás do outro. </a:t>
            </a:r>
            <a:endParaRPr lang="pt-BR" sz="4000" b="1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4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</a:t>
            </a:r>
            <a:r>
              <a:rPr lang="pt-BR" sz="4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modo como você o encara é que faz a diferença.</a:t>
            </a:r>
            <a:endParaRPr lang="pt-BR" sz="1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Benjamin Franklin</a:t>
            </a:r>
            <a:endParaRPr lang="pt-BR" sz="12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156" y="5877272"/>
            <a:ext cx="8259687" cy="587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284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8928992" cy="6615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469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95536" y="404664"/>
            <a:ext cx="4536504" cy="48218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48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inteligência é o farol que nos guia, mas é a vontade que nos faz caminhar</a:t>
            </a:r>
            <a:r>
              <a:rPr lang="pt-BR" sz="48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2000" b="1" dirty="0" smtClean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Érico Veríssimo</a:t>
            </a:r>
            <a:endParaRPr lang="pt-BR" sz="20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539552" y="5733256"/>
            <a:ext cx="799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www.sergrasan.com/reinaldoslides</a:t>
            </a:r>
            <a:endParaRPr lang="pt-BR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76828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67544" y="332656"/>
            <a:ext cx="4392488" cy="5538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2600" b="1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não nos agarrarmos a alguma esperança, perdemos o horizonte de futuro e corremos </a:t>
            </a:r>
            <a:endParaRPr lang="pt-BR" sz="2600" b="1" dirty="0" smtClean="0"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2600" b="1" dirty="0" smtClean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</a:t>
            </a:r>
            <a:r>
              <a:rPr lang="pt-BR" sz="2600" b="1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risco de nos entregarmos ao desamparo imobilizador ou à resignação </a:t>
            </a:r>
            <a:endParaRPr lang="pt-BR" sz="2600" b="1" dirty="0" smtClean="0"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2600" b="1" dirty="0" smtClean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estéril.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2600" b="1" dirty="0" smtClean="0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Leonardo Boff</a:t>
            </a:r>
            <a:endParaRPr lang="pt-BR" sz="1100" b="1" dirty="0"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778796" y="2438227"/>
            <a:ext cx="4896544" cy="973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513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648"/>
            <a:ext cx="9144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5004048" y="404664"/>
            <a:ext cx="388843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solidFill>
                  <a:srgbClr val="000099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Se você tem paz e é feliz</a:t>
            </a:r>
            <a:r>
              <a:rPr lang="pt-BR" sz="3600" b="1" dirty="0" smtClean="0">
                <a:solidFill>
                  <a:srgbClr val="000099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, as </a:t>
            </a:r>
            <a:r>
              <a:rPr lang="pt-BR" sz="3600" b="1" dirty="0">
                <a:solidFill>
                  <a:srgbClr val="000099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pessoas podem sentir inveja.</a:t>
            </a:r>
            <a:br>
              <a:rPr lang="pt-BR" sz="3600" b="1" dirty="0">
                <a:solidFill>
                  <a:srgbClr val="000099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</a:br>
            <a:r>
              <a:rPr lang="pt-BR" sz="3600" b="1" dirty="0">
                <a:solidFill>
                  <a:srgbClr val="000099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Seja feliz assim mesmo. </a:t>
            </a:r>
            <a:endParaRPr lang="pt-BR" sz="3600" b="1" dirty="0" smtClean="0">
              <a:solidFill>
                <a:srgbClr val="000099"/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r>
              <a:rPr lang="pt-BR" sz="2000" b="1" dirty="0" smtClean="0">
                <a:solidFill>
                  <a:srgbClr val="000099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Madre Tereza de Calcut</a:t>
            </a:r>
            <a:r>
              <a:rPr lang="pt-BR" sz="2000" b="1" dirty="0">
                <a:solidFill>
                  <a:srgbClr val="000099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á</a:t>
            </a:r>
            <a:r>
              <a:rPr lang="pt-BR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pt-BR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pt-BR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pt-BR" dirty="0">
                <a:solidFill>
                  <a:srgbClr val="0000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pt-BR" dirty="0">
              <a:solidFill>
                <a:srgbClr val="000099"/>
              </a:solidFill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5805264"/>
            <a:ext cx="8259328" cy="800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023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648"/>
            <a:ext cx="9144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5589240"/>
            <a:ext cx="8496944" cy="100315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51520" y="1988840"/>
            <a:ext cx="6192688" cy="3260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Pecar pelo silêncio, quando se deveria protestar, transforma homens em covardes.</a:t>
            </a:r>
            <a:endParaRPr lang="pt-BR" sz="11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pt-BR" sz="2800" b="1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Abraham Lincoln</a:t>
            </a:r>
            <a:endParaRPr lang="pt-B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6354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79512" y="476672"/>
            <a:ext cx="4176464" cy="36199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solidFill>
                  <a:srgbClr val="FFC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Escreve as ofensas na areia e os benefícios no mármore.</a:t>
            </a:r>
            <a:endParaRPr lang="pt-BR" sz="1400" b="1" dirty="0">
              <a:solidFill>
                <a:srgbClr val="FFC0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rgbClr val="FFC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Benjamin Franklin</a:t>
            </a:r>
            <a:endParaRPr lang="pt-BR" sz="1100" b="1" dirty="0">
              <a:solidFill>
                <a:srgbClr val="FFC000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" y="5661248"/>
            <a:ext cx="8439150" cy="771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825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95536" y="548681"/>
            <a:ext cx="403244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Batang" panose="02030600000101010101" pitchFamily="18" charset="-127"/>
              </a:rPr>
              <a:t>A arte da vida consiste em fazer da vida uma obra de arte.</a:t>
            </a:r>
          </a:p>
          <a:p>
            <a:pPr>
              <a:spcAft>
                <a:spcPts val="0"/>
              </a:spcAft>
            </a:pPr>
            <a:r>
              <a:rPr lang="pt-BR" sz="2000" u="sng" dirty="0" smtClean="0">
                <a:solidFill>
                  <a:schemeClr val="bg2"/>
                </a:solidFill>
                <a:latin typeface="Arial Black" panose="020B0A04020102020204" pitchFamily="34" charset="0"/>
                <a:ea typeface="Batang" panose="02030600000101010101" pitchFamily="18" charset="-127"/>
              </a:rPr>
              <a:t>Mahatma </a:t>
            </a:r>
            <a:r>
              <a:rPr lang="pt-BR" sz="2000" u="sng" dirty="0">
                <a:solidFill>
                  <a:schemeClr val="bg2"/>
                </a:solidFill>
                <a:latin typeface="Arial Black" panose="020B0A04020102020204" pitchFamily="34" charset="0"/>
                <a:ea typeface="Batang" panose="02030600000101010101" pitchFamily="18" charset="-127"/>
              </a:rPr>
              <a:t>G</a:t>
            </a:r>
            <a:r>
              <a:rPr lang="pt-BR" sz="2000" u="sng" dirty="0" smtClean="0">
                <a:solidFill>
                  <a:schemeClr val="bg2"/>
                </a:solidFill>
                <a:latin typeface="Arial Black" panose="020B0A04020102020204" pitchFamily="34" charset="0"/>
                <a:ea typeface="Batang" panose="02030600000101010101" pitchFamily="18" charset="-127"/>
              </a:rPr>
              <a:t>andhi</a:t>
            </a:r>
            <a:endParaRPr lang="pt-BR" sz="2000" dirty="0">
              <a:solidFill>
                <a:schemeClr val="bg2"/>
              </a:solidFill>
              <a:latin typeface="Arial Black" panose="020B0A04020102020204" pitchFamily="34" charset="0"/>
              <a:ea typeface="Batang" panose="02030600000101010101" pitchFamily="18" charset="-127"/>
            </a:endParaRPr>
          </a:p>
          <a:p>
            <a:pPr marL="342900" lvl="0" indent="-342900"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pt-BR" sz="1200" dirty="0">
                <a:solidFill>
                  <a:schemeClr val="bg2"/>
                </a:solidFill>
                <a:latin typeface="Times New Roman" panose="02020603050405020304" pitchFamily="18" charset="0"/>
                <a:ea typeface="Batang" panose="02030600000101010101" pitchFamily="18" charset="-127"/>
              </a:rPr>
              <a:t> </a:t>
            </a:r>
            <a:endParaRPr lang="pt-BR" sz="1200" dirty="0">
              <a:solidFill>
                <a:schemeClr val="bg2"/>
              </a:solidFill>
              <a:effectLst/>
              <a:latin typeface="Times New Roman" panose="02020603050405020304" pitchFamily="18" charset="0"/>
              <a:ea typeface="Batang" panose="02030600000101010101" pitchFamily="18" charset="-127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251520" y="5805264"/>
            <a:ext cx="8640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www.sergrasan.com/reinaldoslides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9055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11109">
            <a:off x="623120" y="770334"/>
            <a:ext cx="6537946" cy="4883028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532991">
            <a:off x="5032620" y="5467130"/>
            <a:ext cx="3955999" cy="806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988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283968" y="692697"/>
            <a:ext cx="4176464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spc="50" dirty="0">
                <a:ln w="19050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"Excelente crítico seria o artista </a:t>
            </a:r>
            <a:endParaRPr lang="pt-BR" sz="3600" b="1" spc="50" dirty="0" smtClean="0">
              <a:ln w="19050" cmpd="sng">
                <a:solidFill>
                  <a:srgbClr val="C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pt-BR" sz="3600" b="1" spc="50" dirty="0" smtClean="0">
                <a:ln w="19050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que </a:t>
            </a:r>
            <a:r>
              <a:rPr lang="pt-BR" sz="3600" b="1" spc="50" dirty="0">
                <a:ln w="19050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tivesse </a:t>
            </a:r>
            <a:endParaRPr lang="pt-BR" sz="3600" b="1" spc="50" dirty="0" smtClean="0">
              <a:ln w="19050" cmpd="sng">
                <a:solidFill>
                  <a:srgbClr val="C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pt-BR" sz="3600" b="1" spc="50" dirty="0" smtClean="0">
                <a:ln w="19050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muita </a:t>
            </a:r>
            <a:r>
              <a:rPr lang="pt-BR" sz="3600" b="1" spc="50" dirty="0">
                <a:ln w="19050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ciência e muito gosto, </a:t>
            </a:r>
            <a:endParaRPr lang="pt-BR" sz="3600" b="1" spc="50" dirty="0" smtClean="0">
              <a:ln w="19050" cmpd="sng">
                <a:solidFill>
                  <a:srgbClr val="C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pt-BR" sz="3600" b="1" spc="50" dirty="0" smtClean="0">
                <a:ln w="19050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sem </a:t>
            </a:r>
            <a:r>
              <a:rPr lang="pt-BR" sz="3600" b="1" spc="50" dirty="0">
                <a:ln w="19050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preconceitos </a:t>
            </a:r>
            <a:endParaRPr lang="pt-BR" sz="3600" b="1" spc="50" dirty="0" smtClean="0">
              <a:ln w="19050" cmpd="sng">
                <a:solidFill>
                  <a:srgbClr val="C00000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ctr"/>
            <a:r>
              <a:rPr lang="pt-BR" sz="3600" b="1" spc="50" dirty="0" smtClean="0">
                <a:ln w="19050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e </a:t>
            </a:r>
            <a:r>
              <a:rPr lang="pt-BR" sz="3600" b="1" spc="50" dirty="0">
                <a:ln w="19050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sem invejas</a:t>
            </a:r>
            <a:r>
              <a:rPr lang="pt-BR" sz="3600" b="1" spc="50" dirty="0" smtClean="0">
                <a:ln w="19050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.“</a:t>
            </a:r>
          </a:p>
          <a:p>
            <a:pPr algn="ctr"/>
            <a:r>
              <a:rPr lang="pt-BR" sz="2400" b="1" spc="50" dirty="0" smtClean="0">
                <a:ln w="19050" cmpd="sng">
                  <a:solidFill>
                    <a:srgbClr val="C0000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Voltaire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481820" y="5157193"/>
            <a:ext cx="7992888" cy="1266662"/>
          </a:xfrm>
          <a:prstGeom prst="rect">
            <a:avLst/>
          </a:prstGeom>
          <a:noFill/>
        </p:spPr>
        <p:txBody>
          <a:bodyPr wrap="square" rtlCol="0">
            <a:prstTxWarp prst="textInflateBottom">
              <a:avLst/>
            </a:prstTxWarp>
            <a:spAutoFit/>
          </a:bodyPr>
          <a:lstStyle/>
          <a:p>
            <a:pPr algn="ctr"/>
            <a:r>
              <a:rPr lang="pt-BR" sz="2800" b="1" dirty="0" smtClean="0">
                <a:ln w="1270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www.sergrasan.com/reinaldoslides</a:t>
            </a:r>
            <a:endParaRPr lang="pt-BR" sz="2800" b="1" dirty="0">
              <a:ln w="12700">
                <a:solidFill>
                  <a:srgbClr val="C0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3264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251520" y="404664"/>
            <a:ext cx="86409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sz="2000" b="1" dirty="0">
              <a:solidFill>
                <a:prstClr val="white"/>
              </a:solidFill>
              <a:latin typeface="Arial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4572000" y="4725144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sz="2000" b="1" dirty="0">
              <a:solidFill>
                <a:srgbClr val="FFFF00"/>
              </a:solidFill>
              <a:latin typeface="Arial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760" y="116632"/>
            <a:ext cx="8892480" cy="6624736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395536" y="404665"/>
            <a:ext cx="8280920" cy="2763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solidFill>
                  <a:srgbClr val="66006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Talvez eu sofra inúmeras desilusões no decorrer de minha </a:t>
            </a:r>
            <a:r>
              <a:rPr lang="pt-BR" sz="3200" b="1" dirty="0" err="1">
                <a:solidFill>
                  <a:srgbClr val="66006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vida.Mas</a:t>
            </a:r>
            <a:r>
              <a:rPr lang="pt-BR" sz="3200" b="1" dirty="0">
                <a:solidFill>
                  <a:srgbClr val="66006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farei que elas percam a importância diante dos gestos de amor que encontrei</a:t>
            </a:r>
            <a:r>
              <a:rPr lang="pt-BR" sz="4000" b="1" dirty="0" smtClean="0">
                <a:solidFill>
                  <a:srgbClr val="660066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 smtClean="0">
                <a:solidFill>
                  <a:srgbClr val="660066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Aristóteles</a:t>
            </a:r>
            <a:endParaRPr lang="pt-BR" sz="1000" dirty="0">
              <a:solidFill>
                <a:srgbClr val="660066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31540" y="4913659"/>
            <a:ext cx="8280920" cy="1569660"/>
          </a:xfrm>
          <a:prstGeom prst="rect">
            <a:avLst/>
          </a:prstGeom>
          <a:noFill/>
        </p:spPr>
        <p:txBody>
          <a:bodyPr wrap="square" rtlCol="0">
            <a:prstTxWarp prst="textFadeRight">
              <a:avLst/>
            </a:prstTxWarp>
            <a:spAutoFit/>
          </a:bodyPr>
          <a:lstStyle/>
          <a:p>
            <a:pPr algn="ctr"/>
            <a:r>
              <a:rPr lang="pt-BR" sz="48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www.sergrasan.com/</a:t>
            </a:r>
          </a:p>
          <a:p>
            <a:pPr algn="ctr"/>
            <a:r>
              <a:rPr lang="pt-BR" sz="48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reinaldoslides</a:t>
            </a:r>
            <a:endParaRPr lang="pt-BR" sz="48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621393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3742">
            <a:off x="352468" y="393958"/>
            <a:ext cx="8604309" cy="6001026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7034" y="5447947"/>
            <a:ext cx="5186966" cy="1399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990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76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67544" y="404664"/>
            <a:ext cx="5256584" cy="54207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>
                <a:ln w="9525" cmpd="sng">
                  <a:solidFill>
                    <a:srgbClr val="003300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Muita pessoas pensam que a felicidade somente será possível </a:t>
            </a:r>
            <a:r>
              <a:rPr lang="pt-BR" sz="2800" b="1" spc="50" dirty="0" smtClean="0">
                <a:ln w="9525" cmpd="sng">
                  <a:solidFill>
                    <a:srgbClr val="003300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depois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9525" cmpd="sng">
                  <a:solidFill>
                    <a:srgbClr val="003300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2800" b="1" spc="50" dirty="0">
                <a:ln w="9525" cmpd="sng">
                  <a:solidFill>
                    <a:srgbClr val="003300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alcançar algo, </a:t>
            </a:r>
            <a:endParaRPr lang="pt-BR" sz="2800" b="1" spc="50" dirty="0" smtClean="0">
              <a:ln w="9525" cmpd="sng">
                <a:solidFill>
                  <a:srgbClr val="003300"/>
                </a:solidFill>
                <a:prstDash val="solid"/>
              </a:ln>
              <a:solidFill>
                <a:schemeClr val="bg1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9525" cmpd="sng">
                  <a:solidFill>
                    <a:srgbClr val="003300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 </a:t>
            </a:r>
            <a:r>
              <a:rPr lang="pt-BR" sz="2800" b="1" spc="50" dirty="0">
                <a:ln w="9525" cmpd="sng">
                  <a:solidFill>
                    <a:srgbClr val="003300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verdade é </a:t>
            </a:r>
            <a:endParaRPr lang="pt-BR" sz="2800" b="1" spc="50" dirty="0" smtClean="0">
              <a:ln w="9525" cmpd="sng">
                <a:solidFill>
                  <a:srgbClr val="003300"/>
                </a:solidFill>
                <a:prstDash val="solid"/>
              </a:ln>
              <a:solidFill>
                <a:schemeClr val="bg1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9525" cmpd="sng">
                  <a:solidFill>
                    <a:srgbClr val="003300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</a:t>
            </a:r>
            <a:r>
              <a:rPr lang="pt-BR" sz="2800" b="1" spc="50" dirty="0">
                <a:ln w="9525" cmpd="sng">
                  <a:solidFill>
                    <a:srgbClr val="003300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deixar para </a:t>
            </a:r>
            <a:endParaRPr lang="pt-BR" sz="2800" b="1" spc="50" dirty="0" smtClean="0">
              <a:ln w="9525" cmpd="sng">
                <a:solidFill>
                  <a:srgbClr val="003300"/>
                </a:solidFill>
                <a:prstDash val="solid"/>
              </a:ln>
              <a:solidFill>
                <a:schemeClr val="bg1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9525" cmpd="sng">
                  <a:solidFill>
                    <a:srgbClr val="003300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ser </a:t>
            </a:r>
            <a:r>
              <a:rPr lang="pt-BR" sz="2800" b="1" spc="50" dirty="0">
                <a:ln w="9525" cmpd="sng">
                  <a:solidFill>
                    <a:srgbClr val="003300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feliz amanhã é </a:t>
            </a:r>
            <a:endParaRPr lang="pt-BR" sz="2800" b="1" spc="50" dirty="0" smtClean="0">
              <a:ln w="9525" cmpd="sng">
                <a:solidFill>
                  <a:srgbClr val="003300"/>
                </a:solidFill>
                <a:prstDash val="solid"/>
              </a:ln>
              <a:solidFill>
                <a:schemeClr val="bg1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9525" cmpd="sng">
                  <a:solidFill>
                    <a:srgbClr val="003300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uma </a:t>
            </a:r>
            <a:r>
              <a:rPr lang="pt-BR" sz="2800" b="1" spc="50" dirty="0">
                <a:ln w="9525" cmpd="sng">
                  <a:solidFill>
                    <a:srgbClr val="003300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forma de </a:t>
            </a:r>
            <a:r>
              <a:rPr lang="pt-BR" sz="2800" b="1" spc="50" dirty="0" smtClean="0">
                <a:ln w="9525" cmpd="sng">
                  <a:solidFill>
                    <a:srgbClr val="003300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ser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spc="50" dirty="0" smtClean="0">
                <a:ln w="9525" cmpd="sng">
                  <a:solidFill>
                    <a:srgbClr val="003300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2800" b="1" spc="50" dirty="0">
                <a:ln w="9525" cmpd="sng">
                  <a:solidFill>
                    <a:srgbClr val="003300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infeliz.</a:t>
            </a:r>
            <a:endParaRPr lang="pt-BR" sz="1100" b="1" spc="50" dirty="0">
              <a:ln w="9525" cmpd="sng">
                <a:solidFill>
                  <a:srgbClr val="003300"/>
                </a:solidFill>
                <a:prstDash val="solid"/>
              </a:ln>
              <a:solidFill>
                <a:schemeClr val="bg1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000" b="1" i="1" spc="50" dirty="0">
                <a:ln w="9525" cmpd="sng">
                  <a:solidFill>
                    <a:srgbClr val="003300"/>
                  </a:solidFill>
                  <a:prstDash val="solid"/>
                </a:ln>
                <a:solidFill>
                  <a:schemeClr val="bg1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Roberto Shinyashiki</a:t>
            </a:r>
            <a:endParaRPr lang="pt-BR" sz="1000" b="1" spc="50" dirty="0">
              <a:ln w="9525" cmpd="sng">
                <a:solidFill>
                  <a:srgbClr val="003300"/>
                </a:solidFill>
                <a:prstDash val="solid"/>
              </a:ln>
              <a:solidFill>
                <a:schemeClr val="bg1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677392" y="5517232"/>
            <a:ext cx="7776864" cy="992353"/>
          </a:xfrm>
          <a:prstGeom prst="rect">
            <a:avLst/>
          </a:prstGeom>
          <a:noFill/>
        </p:spPr>
        <p:txBody>
          <a:bodyPr wrap="square" rtlCol="0">
            <a:prstTxWarp prst="textCanUp">
              <a:avLst/>
            </a:prstTxWarp>
            <a:spAutoFit/>
          </a:bodyPr>
          <a:lstStyle/>
          <a:p>
            <a:pPr algn="ctr"/>
            <a:r>
              <a:rPr lang="pt-BR" sz="2800" b="1" dirty="0" smtClean="0">
                <a:ln w="10160">
                  <a:solidFill>
                    <a:srgbClr val="0033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</a:rPr>
              <a:t>www.sergrasan.com/reinaldoslides</a:t>
            </a:r>
            <a:endParaRPr lang="pt-BR" sz="2800" b="1" dirty="0">
              <a:ln w="10160">
                <a:solidFill>
                  <a:srgbClr val="0033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9403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prstGeom prst="rect">
            <a:avLst/>
          </a:prstGeom>
          <a:ln>
            <a:solidFill>
              <a:srgbClr val="000099"/>
            </a:solidFill>
          </a:ln>
        </p:spPr>
      </p:pic>
      <p:sp>
        <p:nvSpPr>
          <p:cNvPr id="3" name="Retângulo 2"/>
          <p:cNvSpPr/>
          <p:nvPr/>
        </p:nvSpPr>
        <p:spPr>
          <a:xfrm>
            <a:off x="395536" y="692696"/>
            <a:ext cx="4572000" cy="323165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pt-BR" sz="4400" b="1" dirty="0">
                <a:solidFill>
                  <a:srgbClr val="0000FF"/>
                </a:solidFill>
                <a:latin typeface="Brush Script MT" panose="03060802040406070304" pitchFamily="66" charset="0"/>
              </a:rPr>
              <a:t>“Não há nenhuma pobreza pior do que </a:t>
            </a:r>
            <a:endParaRPr lang="pt-BR" sz="4400" b="1" dirty="0" smtClean="0">
              <a:solidFill>
                <a:srgbClr val="0000FF"/>
              </a:solidFill>
              <a:latin typeface="Brush Script MT" panose="03060802040406070304" pitchFamily="66" charset="0"/>
            </a:endParaRPr>
          </a:p>
          <a:p>
            <a:pPr lvl="0" algn="ctr"/>
            <a:r>
              <a:rPr lang="pt-BR" sz="4400" b="1" dirty="0" smtClean="0">
                <a:solidFill>
                  <a:srgbClr val="0000FF"/>
                </a:solidFill>
                <a:latin typeface="Brush Script MT" panose="03060802040406070304" pitchFamily="66" charset="0"/>
              </a:rPr>
              <a:t>não </a:t>
            </a:r>
            <a:r>
              <a:rPr lang="pt-BR" sz="4400" b="1" dirty="0">
                <a:solidFill>
                  <a:srgbClr val="0000FF"/>
                </a:solidFill>
                <a:latin typeface="Brush Script MT" panose="03060802040406070304" pitchFamily="66" charset="0"/>
              </a:rPr>
              <a:t>ter nenhum amor </a:t>
            </a:r>
            <a:endParaRPr lang="pt-BR" sz="4400" b="1" dirty="0" smtClean="0">
              <a:solidFill>
                <a:srgbClr val="0000FF"/>
              </a:solidFill>
              <a:latin typeface="Brush Script MT" panose="03060802040406070304" pitchFamily="66" charset="0"/>
            </a:endParaRPr>
          </a:p>
          <a:p>
            <a:pPr lvl="0" algn="ctr"/>
            <a:r>
              <a:rPr lang="pt-BR" sz="4400" b="1" dirty="0" smtClean="0">
                <a:solidFill>
                  <a:srgbClr val="0000FF"/>
                </a:solidFill>
                <a:latin typeface="Brush Script MT" panose="03060802040406070304" pitchFamily="66" charset="0"/>
              </a:rPr>
              <a:t>para </a:t>
            </a:r>
            <a:r>
              <a:rPr lang="pt-BR" sz="4400" b="1" dirty="0">
                <a:solidFill>
                  <a:srgbClr val="0000FF"/>
                </a:solidFill>
                <a:latin typeface="Brush Script MT" panose="03060802040406070304" pitchFamily="66" charset="0"/>
              </a:rPr>
              <a:t>dar.”</a:t>
            </a:r>
          </a:p>
          <a:p>
            <a:pPr lvl="0" algn="ctr"/>
            <a:r>
              <a:rPr lang="pt-BR" sz="2800" b="1" dirty="0">
                <a:solidFill>
                  <a:srgbClr val="0000FF"/>
                </a:solidFill>
                <a:latin typeface="Brush Script MT" panose="03060802040406070304" pitchFamily="66" charset="0"/>
              </a:rPr>
              <a:t>Madre Teresa de Calcutá</a:t>
            </a:r>
          </a:p>
        </p:txBody>
      </p:sp>
      <p:sp>
        <p:nvSpPr>
          <p:cNvPr id="6" name="Retângulo 5"/>
          <p:cNvSpPr/>
          <p:nvPr/>
        </p:nvSpPr>
        <p:spPr>
          <a:xfrm>
            <a:off x="539552" y="4428406"/>
            <a:ext cx="7992888" cy="1592882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InflateTop">
              <a:avLst/>
            </a:prstTxWarp>
            <a:spAutoFit/>
          </a:bodyPr>
          <a:lstStyle/>
          <a:p>
            <a:pPr algn="ctr"/>
            <a:r>
              <a:rPr lang="pt-BR" sz="4000" b="1" dirty="0" smtClean="0">
                <a:ln w="28575">
                  <a:solidFill>
                    <a:srgbClr val="FFFF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www.sergrasan.com/reinaldoslides</a:t>
            </a:r>
            <a:endParaRPr lang="pt-BR" sz="4000" b="1" dirty="0">
              <a:ln w="28575">
                <a:solidFill>
                  <a:srgbClr val="FFFF00"/>
                </a:solidFill>
                <a:prstDash val="solid"/>
              </a:ln>
              <a:solidFill>
                <a:srgbClr val="0000FF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46794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24" y="188640"/>
            <a:ext cx="8676456" cy="648072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635896" y="620688"/>
            <a:ext cx="5400600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“Muitas pessoas perderam 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as pequenas alegrias 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enquanto aguardam 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a grande felicidade”</a:t>
            </a:r>
          </a:p>
          <a:p>
            <a:pPr algn="ctr"/>
            <a:r>
              <a:rPr lang="pt-BR" sz="2000" b="1" dirty="0" smtClean="0">
                <a:solidFill>
                  <a:srgbClr val="FFFF00"/>
                </a:solidFill>
              </a:rPr>
              <a:t>Pearl S. Buck</a:t>
            </a:r>
            <a:endParaRPr lang="pt-BR" sz="2000" b="1" dirty="0">
              <a:solidFill>
                <a:srgbClr val="FFFF00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51520" y="4869160"/>
            <a:ext cx="8640960" cy="1355958"/>
          </a:xfrm>
          <a:prstGeom prst="rect">
            <a:avLst/>
          </a:prstGeom>
          <a:noFill/>
        </p:spPr>
        <p:txBody>
          <a:bodyPr wrap="square" rtlCol="0">
            <a:prstTxWarp prst="textWave1">
              <a:avLst/>
            </a:prstTxWarp>
            <a:spAutoFit/>
          </a:bodyPr>
          <a:lstStyle/>
          <a:p>
            <a:pPr algn="ctr"/>
            <a:r>
              <a:rPr lang="pt-BR" sz="4000" dirty="0" smtClean="0">
                <a:ln w="3175">
                  <a:solidFill>
                    <a:srgbClr val="0000FF"/>
                  </a:solidFill>
                </a:ln>
                <a:solidFill>
                  <a:srgbClr val="FFFF00"/>
                </a:solidFill>
                <a:latin typeface="Colonna MT" panose="04020805060202030203" pitchFamily="82" charset="0"/>
              </a:rPr>
              <a:t>www.sergrasan.com/reinaldoslides</a:t>
            </a:r>
            <a:endParaRPr lang="pt-BR" sz="4000" dirty="0">
              <a:ln w="3175">
                <a:solidFill>
                  <a:srgbClr val="0000FF"/>
                </a:solidFill>
              </a:ln>
              <a:solidFill>
                <a:srgbClr val="FFFF00"/>
              </a:solidFill>
              <a:latin typeface="Colonna MT" panose="04020805060202030203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0061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621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41761"/>
            <a:ext cx="8640960" cy="6374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557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olidFill>
            <a:srgbClr val="002060"/>
          </a:solidFill>
        </p:spPr>
      </p:pic>
      <p:sp>
        <p:nvSpPr>
          <p:cNvPr id="3" name="Retângulo 2"/>
          <p:cNvSpPr/>
          <p:nvPr/>
        </p:nvSpPr>
        <p:spPr>
          <a:xfrm>
            <a:off x="251520" y="692696"/>
            <a:ext cx="3600400" cy="3606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homem rico nem sempre é sábio, </a:t>
            </a:r>
            <a:endParaRPr lang="pt-BR" sz="2800" b="1" dirty="0" smtClean="0">
              <a:solidFill>
                <a:srgbClr val="0033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 </a:t>
            </a:r>
            <a:r>
              <a:rPr lang="pt-BR" sz="2800" b="1" dirty="0"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homem sábio é </a:t>
            </a:r>
            <a:endParaRPr lang="pt-BR" sz="2800" b="1" dirty="0" smtClean="0">
              <a:solidFill>
                <a:srgbClr val="0033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sempre </a:t>
            </a:r>
            <a:r>
              <a:rPr lang="pt-BR" sz="2800" b="1" dirty="0"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rico.</a:t>
            </a:r>
            <a:endParaRPr lang="pt-BR" sz="11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Tales de Mileto</a:t>
            </a:r>
            <a:endParaRPr lang="pt-BR" sz="1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271174" y="5157192"/>
            <a:ext cx="8640960" cy="1224136"/>
          </a:xfrm>
          <a:prstGeom prst="rect">
            <a:avLst/>
          </a:prstGeom>
          <a:noFill/>
        </p:spPr>
        <p:txBody>
          <a:bodyPr wrap="square" rtlCol="0">
            <a:prstTxWarp prst="textInflateTop">
              <a:avLst/>
            </a:prstTxWarp>
            <a:spAutoFit/>
          </a:bodyPr>
          <a:lstStyle/>
          <a:p>
            <a:pPr algn="ctr"/>
            <a:r>
              <a:rPr lang="pt-BR" sz="4000" b="1" dirty="0" smtClean="0">
                <a:ln w="19050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www.sergrasan.com/reinaldoslides</a:t>
            </a:r>
            <a:endParaRPr lang="pt-BR" sz="4000" b="1" dirty="0">
              <a:ln w="19050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17475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620688"/>
            <a:ext cx="7925487" cy="1585097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611560" y="4941168"/>
            <a:ext cx="7992888" cy="1296144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InflateTop">
              <a:avLst/>
            </a:prstTxWarp>
            <a:spAutoFit/>
          </a:bodyPr>
          <a:lstStyle/>
          <a:p>
            <a:pPr algn="ctr"/>
            <a:r>
              <a:rPr lang="pt-BR" sz="2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www.sergrasan.com/reinaldoslides</a:t>
            </a:r>
            <a:endParaRPr lang="pt-BR" sz="24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23551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67544" y="548680"/>
            <a:ext cx="8352928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>
                <a:latin typeface="Arial Black" panose="020B0A04020102020204" pitchFamily="34" charset="0"/>
              </a:rPr>
              <a:t>“Os otimistas são ingênuos, </a:t>
            </a:r>
            <a:endParaRPr lang="pt-BR" sz="2800" b="1" dirty="0" smtClean="0">
              <a:latin typeface="Arial Black" panose="020B0A04020102020204" pitchFamily="34" charset="0"/>
            </a:endParaRPr>
          </a:p>
          <a:p>
            <a:r>
              <a:rPr lang="pt-BR" sz="2800" b="1" dirty="0" smtClean="0">
                <a:latin typeface="Arial Black" panose="020B0A04020102020204" pitchFamily="34" charset="0"/>
              </a:rPr>
              <a:t>os </a:t>
            </a:r>
            <a:r>
              <a:rPr lang="pt-BR" sz="2800" b="1" dirty="0">
                <a:latin typeface="Arial Black" panose="020B0A04020102020204" pitchFamily="34" charset="0"/>
              </a:rPr>
              <a:t>pessimistas são </a:t>
            </a:r>
            <a:endParaRPr lang="pt-BR" sz="2800" b="1" dirty="0" smtClean="0">
              <a:latin typeface="Arial Black" panose="020B0A04020102020204" pitchFamily="34" charset="0"/>
            </a:endParaRPr>
          </a:p>
          <a:p>
            <a:r>
              <a:rPr lang="pt-BR" sz="2800" b="1" dirty="0" smtClean="0">
                <a:latin typeface="Arial Black" panose="020B0A04020102020204" pitchFamily="34" charset="0"/>
              </a:rPr>
              <a:t>amargos</a:t>
            </a:r>
            <a:r>
              <a:rPr lang="pt-BR" sz="2800" b="1" dirty="0">
                <a:latin typeface="Arial Black" panose="020B0A04020102020204" pitchFamily="34" charset="0"/>
              </a:rPr>
              <a:t>, </a:t>
            </a:r>
            <a:endParaRPr lang="pt-BR" sz="2800" b="1" dirty="0" smtClean="0">
              <a:latin typeface="Arial Black" panose="020B0A04020102020204" pitchFamily="34" charset="0"/>
            </a:endParaRPr>
          </a:p>
          <a:p>
            <a:r>
              <a:rPr lang="pt-BR" sz="2800" b="1" dirty="0" smtClean="0">
                <a:latin typeface="Arial Black" panose="020B0A04020102020204" pitchFamily="34" charset="0"/>
              </a:rPr>
              <a:t>mas vale </a:t>
            </a:r>
            <a:r>
              <a:rPr lang="pt-BR" sz="2800" b="1" dirty="0">
                <a:latin typeface="Arial Black" panose="020B0A04020102020204" pitchFamily="34" charset="0"/>
              </a:rPr>
              <a:t>ser um </a:t>
            </a:r>
            <a:endParaRPr lang="pt-BR" sz="2800" b="1" dirty="0" smtClean="0">
              <a:latin typeface="Arial Black" panose="020B0A04020102020204" pitchFamily="34" charset="0"/>
            </a:endParaRPr>
          </a:p>
          <a:p>
            <a:r>
              <a:rPr lang="pt-BR" sz="2800" b="1" dirty="0" smtClean="0">
                <a:latin typeface="Arial Black" panose="020B0A04020102020204" pitchFamily="34" charset="0"/>
              </a:rPr>
              <a:t>realista </a:t>
            </a:r>
          </a:p>
          <a:p>
            <a:r>
              <a:rPr lang="pt-BR" sz="2800" b="1" dirty="0" smtClean="0">
                <a:latin typeface="Arial Black" panose="020B0A04020102020204" pitchFamily="34" charset="0"/>
              </a:rPr>
              <a:t>esperançoso</a:t>
            </a:r>
            <a:r>
              <a:rPr lang="pt-BR" sz="2800" b="1" dirty="0">
                <a:latin typeface="Arial Black" panose="020B0A04020102020204" pitchFamily="34" charset="0"/>
              </a:rPr>
              <a:t>.” </a:t>
            </a:r>
          </a:p>
          <a:p>
            <a:r>
              <a:rPr lang="pt-BR" sz="2000" b="1" dirty="0">
                <a:latin typeface="Arial Black" panose="020B0A04020102020204" pitchFamily="34" charset="0"/>
              </a:rPr>
              <a:t>Ariano Suassuna </a:t>
            </a:r>
          </a:p>
        </p:txBody>
      </p:sp>
      <p:sp>
        <p:nvSpPr>
          <p:cNvPr id="4" name="Retângulo 3"/>
          <p:cNvSpPr/>
          <p:nvPr/>
        </p:nvSpPr>
        <p:spPr>
          <a:xfrm>
            <a:off x="1400907" y="4509120"/>
            <a:ext cx="6342185" cy="216261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hlinkClick r:id="rId3"/>
              </a:rPr>
              <a:t>www.sergrasan.com/</a:t>
            </a:r>
            <a:endParaRPr lang="pt-BR" sz="5400" b="1" cap="none" spc="0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pt-BR" sz="54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r</a:t>
            </a:r>
            <a:r>
              <a:rPr lang="pt-BR" sz="54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einaldoslides</a:t>
            </a:r>
            <a:endParaRPr lang="pt-BR" sz="54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rgbClr val="0000FF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endParaRPr lang="pt-B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0000FF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02818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8784976" cy="651630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95536" y="5085184"/>
            <a:ext cx="6264696" cy="2160240"/>
          </a:xfrm>
          <a:prstGeom prst="rect">
            <a:avLst/>
          </a:prstGeom>
          <a:noFill/>
        </p:spPr>
        <p:txBody>
          <a:bodyPr wrap="square" rtlCol="0">
            <a:prstTxWarp prst="textDeflateInflateDeflate">
              <a:avLst/>
            </a:prstTxWarp>
            <a:spAutoFit/>
          </a:bodyPr>
          <a:lstStyle/>
          <a:p>
            <a:pPr algn="ctr"/>
            <a:r>
              <a:rPr lang="pt-BR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linkClick r:id="rId3"/>
              </a:rPr>
              <a:t>www.sergrasan.com/</a:t>
            </a:r>
            <a:endParaRPr lang="pt-BR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  <a:p>
            <a:pPr algn="ctr"/>
            <a:r>
              <a:rPr lang="pt-BR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reinaldoslides</a:t>
            </a:r>
            <a:endParaRPr lang="pt-BR" b="1" dirty="0">
              <a:ln w="9525">
                <a:solidFill>
                  <a:schemeClr val="bg1"/>
                </a:solidFill>
                <a:prstDash val="solid"/>
              </a:ln>
              <a:solidFill>
                <a:srgbClr val="0000FF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3635896" y="332657"/>
            <a:ext cx="5328592" cy="4256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4000" dirty="0">
                <a:ln w="0">
                  <a:solidFill>
                    <a:srgbClr val="E710F9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Quando pratico o bem, sinto-me bem; </a:t>
            </a:r>
            <a:endParaRPr lang="pt-BR" sz="4000" dirty="0" smtClean="0">
              <a:ln w="0">
                <a:solidFill>
                  <a:srgbClr val="E710F9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4000" dirty="0" smtClean="0">
                <a:ln w="0">
                  <a:solidFill>
                    <a:srgbClr val="E710F9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quando </a:t>
            </a:r>
            <a:r>
              <a:rPr lang="pt-BR" sz="4000" dirty="0">
                <a:ln w="0">
                  <a:solidFill>
                    <a:srgbClr val="E710F9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pratico o mal, </a:t>
            </a:r>
            <a:endParaRPr lang="pt-BR" sz="4000" dirty="0" smtClean="0">
              <a:ln w="0">
                <a:solidFill>
                  <a:srgbClr val="E710F9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4000" dirty="0" smtClean="0">
                <a:ln w="0">
                  <a:solidFill>
                    <a:srgbClr val="E710F9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sinto-me </a:t>
            </a:r>
            <a:r>
              <a:rPr lang="pt-BR" sz="4000" dirty="0">
                <a:ln w="0">
                  <a:solidFill>
                    <a:srgbClr val="E710F9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mal. </a:t>
            </a:r>
            <a:endParaRPr lang="pt-BR" sz="4000" dirty="0" smtClean="0">
              <a:ln w="0">
                <a:solidFill>
                  <a:srgbClr val="E710F9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4000" dirty="0" smtClean="0">
                <a:ln w="0">
                  <a:solidFill>
                    <a:srgbClr val="E710F9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Eis </a:t>
            </a:r>
            <a:r>
              <a:rPr lang="pt-BR" sz="4000" dirty="0">
                <a:ln w="0">
                  <a:solidFill>
                    <a:srgbClr val="E710F9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minha religião.</a:t>
            </a:r>
            <a:endParaRPr lang="pt-BR" sz="1600" dirty="0">
              <a:ln w="0">
                <a:solidFill>
                  <a:srgbClr val="E710F9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dirty="0">
                <a:ln w="0">
                  <a:solidFill>
                    <a:srgbClr val="E710F9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Abraham Lincoln</a:t>
            </a:r>
            <a:endParaRPr lang="pt-BR" sz="1100" dirty="0">
              <a:ln w="0">
                <a:solidFill>
                  <a:srgbClr val="E710F9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8321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915816" y="476673"/>
            <a:ext cx="468052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pt-PT" sz="2800" b="1" dirty="0">
                <a:solidFill>
                  <a:srgbClr val="333333"/>
                </a:solidFill>
                <a:latin typeface="Tahoma" panose="020B0604030504040204" pitchFamily="34" charset="0"/>
                <a:ea typeface="Times New Roman" panose="02020603050405020304" pitchFamily="18" charset="0"/>
              </a:rPr>
              <a:t>´</a:t>
            </a:r>
            <a:r>
              <a:rPr lang="pt-PT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Não exijas dos outros qualidades que ainda não possuem</a:t>
            </a:r>
            <a:r>
              <a:rPr lang="pt-PT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.´</a:t>
            </a:r>
          </a:p>
          <a:p>
            <a:pPr marL="342900" lvl="0" indent="-342900" algn="ctr"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pt-PT" sz="2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ahoma" panose="020B0604030504040204" pitchFamily="34" charset="0"/>
                <a:ea typeface="Times New Roman" panose="02020603050405020304" pitchFamily="18" charset="0"/>
              </a:rPr>
              <a:t>Chico Xavier 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563888" y="4581128"/>
            <a:ext cx="5184576" cy="1539463"/>
          </a:xfrm>
          <a:prstGeom prst="rect">
            <a:avLst/>
          </a:prstGeom>
          <a:noFill/>
        </p:spPr>
        <p:txBody>
          <a:bodyPr wrap="square" rtlCol="0">
            <a:prstTxWarp prst="textDeflateInflate">
              <a:avLst/>
            </a:prstTxWarp>
            <a:spAutoFit/>
          </a:bodyPr>
          <a:lstStyle/>
          <a:p>
            <a:pPr algn="ctr"/>
            <a:r>
              <a:rPr lang="pt-BR" sz="40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www.sergrasan.com/</a:t>
            </a:r>
          </a:p>
          <a:p>
            <a:pPr algn="ctr"/>
            <a:r>
              <a:rPr lang="pt-BR" sz="40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reinaldoslides</a:t>
            </a:r>
            <a:endParaRPr lang="pt-BR" sz="40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84852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851920" y="404665"/>
            <a:ext cx="496855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>
                <a:solidFill>
                  <a:schemeClr val="bg1"/>
                </a:solidFill>
              </a:rPr>
              <a:t>“</a:t>
            </a:r>
            <a:r>
              <a:rPr lang="pt-BR" sz="2800" b="1" dirty="0">
                <a:solidFill>
                  <a:schemeClr val="bg1"/>
                </a:solidFill>
              </a:rPr>
              <a:t>Quando não compreendemos </a:t>
            </a:r>
            <a:endParaRPr lang="pt-BR" sz="28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2800" b="1" dirty="0" smtClean="0">
                <a:solidFill>
                  <a:schemeClr val="bg1"/>
                </a:solidFill>
              </a:rPr>
              <a:t>a </a:t>
            </a:r>
            <a:r>
              <a:rPr lang="pt-BR" sz="2800" b="1" dirty="0">
                <a:solidFill>
                  <a:schemeClr val="bg1"/>
                </a:solidFill>
              </a:rPr>
              <a:t>dor ela nos dilacera. </a:t>
            </a:r>
            <a:endParaRPr lang="pt-BR" sz="28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2800" b="1" dirty="0" smtClean="0">
                <a:solidFill>
                  <a:schemeClr val="bg1"/>
                </a:solidFill>
              </a:rPr>
              <a:t>Quando </a:t>
            </a:r>
            <a:r>
              <a:rPr lang="pt-BR" sz="2800" b="1" dirty="0">
                <a:solidFill>
                  <a:schemeClr val="bg1"/>
                </a:solidFill>
              </a:rPr>
              <a:t>entendemos seus fins, ela nos aperfeiçoa."</a:t>
            </a:r>
          </a:p>
          <a:p>
            <a:pPr algn="r"/>
            <a:r>
              <a:rPr lang="pt-BR" sz="2000" b="1" dirty="0">
                <a:solidFill>
                  <a:schemeClr val="bg1"/>
                </a:solidFill>
              </a:rPr>
              <a:t>Provérbio Chinês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467544" y="5445224"/>
            <a:ext cx="8208912" cy="1017404"/>
          </a:xfrm>
          <a:prstGeom prst="rect">
            <a:avLst/>
          </a:prstGeom>
          <a:noFill/>
        </p:spPr>
        <p:txBody>
          <a:bodyPr wrap="square" rtlCol="0">
            <a:prstTxWarp prst="textPlain">
              <a:avLst>
                <a:gd name="adj" fmla="val 49849"/>
              </a:avLst>
            </a:prstTxWarp>
            <a:spAutoFit/>
          </a:bodyPr>
          <a:lstStyle/>
          <a:p>
            <a:pPr algn="ctr"/>
            <a:r>
              <a:rPr lang="pt-BR" b="1" spc="50" dirty="0" smtClean="0">
                <a:ln w="9525" cmpd="sng">
                  <a:solidFill>
                    <a:srgbClr val="0000FF"/>
                  </a:solidFill>
                  <a:prstDash val="solid"/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Old English Text MT" panose="03040902040508030806" pitchFamily="66" charset="0"/>
              </a:rPr>
              <a:t>www.sergrasan.com/reinaldoslides</a:t>
            </a:r>
            <a:endParaRPr lang="pt-BR" b="1" spc="50" dirty="0">
              <a:ln w="9525" cmpd="sng">
                <a:solidFill>
                  <a:srgbClr val="0000FF"/>
                </a:solidFill>
                <a:prstDash val="solid"/>
              </a:ln>
              <a:solidFill>
                <a:schemeClr val="tx2">
                  <a:lumMod val="20000"/>
                  <a:lumOff val="80000"/>
                </a:scheme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Old English Text MT" panose="030409020405080308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633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8892988" cy="661535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23528" y="332657"/>
            <a:ext cx="8424936" cy="1709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“A crise representa purificação e oportunidade de crescimento.” </a:t>
            </a:r>
            <a:endParaRPr lang="pt-BR" sz="1600" dirty="0">
              <a:solidFill>
                <a:srgbClr val="FFFF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 smtClean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Leonardo </a:t>
            </a:r>
            <a:r>
              <a:rPr lang="pt-BR" sz="20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Boff</a:t>
            </a:r>
            <a:endParaRPr lang="pt-BR" sz="1050" dirty="0">
              <a:solidFill>
                <a:srgbClr val="FFFF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899592" y="4725144"/>
            <a:ext cx="705678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www.sergrasan.com/reinaldoslides</a:t>
            </a:r>
            <a:endParaRPr lang="pt-BR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34587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70912"/>
            <a:ext cx="8892480" cy="6615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883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8955220" cy="6617932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763688" y="5301208"/>
            <a:ext cx="5832648" cy="1944216"/>
          </a:xfrm>
          <a:prstGeom prst="rect">
            <a:avLst/>
          </a:prstGeom>
          <a:noFill/>
        </p:spPr>
        <p:txBody>
          <a:bodyPr wrap="square" rtlCol="0">
            <a:prstTxWarp prst="textDeflateInflateDeflate">
              <a:avLst/>
            </a:prstTxWarp>
            <a:spAutoFit/>
          </a:bodyPr>
          <a:lstStyle/>
          <a:p>
            <a:pPr algn="ctr"/>
            <a:r>
              <a:rPr lang="pt-BR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linkClick r:id="rId3"/>
              </a:rPr>
              <a:t>www.sergrasan.com/</a:t>
            </a:r>
            <a:endParaRPr lang="pt-BR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  <a:p>
            <a:pPr algn="ctr"/>
            <a:r>
              <a:rPr lang="pt-BR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reinaldoslides</a:t>
            </a:r>
            <a:endParaRPr lang="pt-BR" b="1" dirty="0">
              <a:ln w="9525">
                <a:solidFill>
                  <a:schemeClr val="bg1"/>
                </a:solidFill>
                <a:prstDash val="solid"/>
              </a:ln>
              <a:solidFill>
                <a:srgbClr val="0000FF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23528" y="59224"/>
            <a:ext cx="446449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0000FF"/>
                </a:solidFill>
              </a:rPr>
              <a:t>Somente </a:t>
            </a:r>
            <a:r>
              <a:rPr lang="pt-BR" sz="3200" b="1" dirty="0">
                <a:solidFill>
                  <a:srgbClr val="0000FF"/>
                </a:solidFill>
              </a:rPr>
              <a:t>um homem plenamente espiritual pode admitir aparências de materialidade sem </a:t>
            </a:r>
            <a:r>
              <a:rPr lang="pt-BR" sz="3200" b="1" dirty="0" smtClean="0">
                <a:solidFill>
                  <a:srgbClr val="0000FF"/>
                </a:solidFill>
              </a:rPr>
              <a:t>desmentir a </a:t>
            </a:r>
            <a:r>
              <a:rPr lang="pt-BR" sz="3200" b="1" dirty="0">
                <a:solidFill>
                  <a:srgbClr val="0000FF"/>
                </a:solidFill>
              </a:rPr>
              <a:t>sua </a:t>
            </a:r>
            <a:r>
              <a:rPr lang="pt-BR" sz="3200" b="1" dirty="0" smtClean="0">
                <a:solidFill>
                  <a:srgbClr val="0000FF"/>
                </a:solidFill>
              </a:rPr>
              <a:t>espiritualidade.</a:t>
            </a:r>
          </a:p>
          <a:p>
            <a:pPr algn="ctr"/>
            <a:r>
              <a:rPr lang="pt-BR" sz="3200" b="1" dirty="0">
                <a:solidFill>
                  <a:srgbClr val="0000FF"/>
                </a:solidFill>
              </a:rPr>
              <a:t>De um homem que nada espera do mundo, tudo pode o mundo esperar</a:t>
            </a:r>
            <a:r>
              <a:rPr lang="pt-BR" sz="3200" b="1" dirty="0" smtClean="0">
                <a:solidFill>
                  <a:srgbClr val="0000FF"/>
                </a:solidFill>
              </a:rPr>
              <a:t>.</a:t>
            </a:r>
          </a:p>
          <a:p>
            <a:pPr algn="ctr"/>
            <a:r>
              <a:rPr lang="pt-BR" sz="2400" b="1" dirty="0">
                <a:solidFill>
                  <a:srgbClr val="0000FF"/>
                </a:solidFill>
              </a:rPr>
              <a:t>Mahatma Gandhi  </a:t>
            </a:r>
          </a:p>
        </p:txBody>
      </p:sp>
    </p:spTree>
    <p:extLst>
      <p:ext uri="{BB962C8B-B14F-4D97-AF65-F5344CB8AC3E}">
        <p14:creationId xmlns:p14="http://schemas.microsoft.com/office/powerpoint/2010/main" val="2550401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35" y="161"/>
            <a:ext cx="9930076" cy="687161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1520" y="260648"/>
            <a:ext cx="5616624" cy="30271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solidFill>
                  <a:srgbClr val="008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“Para quem tem a experiência de Deus, o mundo é uma grande mensagem.” </a:t>
            </a:r>
            <a:endParaRPr lang="pt-BR" sz="1600" b="1" dirty="0">
              <a:solidFill>
                <a:prstClr val="black"/>
              </a:solidFill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8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Leonardo </a:t>
            </a:r>
            <a:r>
              <a:rPr lang="pt-BR" sz="2800" b="1" dirty="0">
                <a:solidFill>
                  <a:srgbClr val="008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Boff</a:t>
            </a:r>
            <a:endParaRPr lang="pt-BR" sz="1200" b="1" dirty="0">
              <a:solidFill>
                <a:prstClr val="black"/>
              </a:solidFill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503548" y="4581128"/>
            <a:ext cx="5112568" cy="1800200"/>
          </a:xfrm>
          <a:prstGeom prst="rect">
            <a:avLst/>
          </a:prstGeom>
          <a:noFill/>
        </p:spPr>
        <p:txBody>
          <a:bodyPr wrap="square" rtlCol="0">
            <a:prstTxWarp prst="textCascadeUp">
              <a:avLst/>
            </a:prstTxWarp>
            <a:spAutoFit/>
          </a:bodyPr>
          <a:lstStyle/>
          <a:p>
            <a:pPr algn="ctr"/>
            <a:r>
              <a:rPr lang="pt-BR" b="1" dirty="0" smtClean="0">
                <a:ln w="12700">
                  <a:solidFill>
                    <a:srgbClr val="FFFF00"/>
                  </a:solidFill>
                </a:ln>
                <a:solidFill>
                  <a:srgbClr val="0066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</a:rPr>
              <a:t>www.sergrasan.com/reinaldoslides</a:t>
            </a:r>
            <a:endParaRPr lang="pt-BR" b="1" dirty="0">
              <a:ln w="12700">
                <a:solidFill>
                  <a:srgbClr val="FFFF00"/>
                </a:solidFill>
              </a:ln>
              <a:solidFill>
                <a:srgbClr val="00660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070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319248" cy="6858000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0" y="260648"/>
            <a:ext cx="507605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"As paixões são como ventanias que enfunam as velas dos navios, fazendo-os navegar; outras vezes podem fazê-los naufragar, mas se não fossem elas, não haveria viagens nem aventuras nem novas descobertas</a:t>
            </a:r>
            <a:r>
              <a:rPr lang="pt-BR" sz="2800" b="1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.“</a:t>
            </a:r>
          </a:p>
          <a:p>
            <a:pPr algn="ctr"/>
            <a:r>
              <a:rPr lang="pt-BR" sz="2000" b="1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Voltaire</a:t>
            </a:r>
          </a:p>
          <a:p>
            <a:endParaRPr lang="pt-BR" sz="16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539552" y="5013176"/>
            <a:ext cx="5400600" cy="1224136"/>
          </a:xfrm>
          <a:prstGeom prst="rect">
            <a:avLst/>
          </a:prstGeom>
          <a:noFill/>
        </p:spPr>
        <p:txBody>
          <a:bodyPr wrap="square" rtlCol="0">
            <a:prstTxWarp prst="textCurveDown">
              <a:avLst/>
            </a:prstTxWarp>
            <a:spAutoFit/>
          </a:bodyPr>
          <a:lstStyle/>
          <a:p>
            <a:pPr algn="ctr"/>
            <a:r>
              <a:rPr lang="pt-BR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www.sergrasan.com/reinaldoslides</a:t>
            </a:r>
            <a:endParaRPr lang="pt-BR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87803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987824" y="836713"/>
            <a:ext cx="5688632" cy="2931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“Procure sempre uma ocupação; quando o tiver não pense em outra coisa além de procurar </a:t>
            </a:r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fazê-lo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bem feito.” </a:t>
            </a:r>
            <a:endParaRPr lang="pt-B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Tales de Mileto</a:t>
            </a:r>
            <a:endParaRPr lang="pt-BR" sz="1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467544" y="5301208"/>
            <a:ext cx="82089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www.sergrasan.com/reinaldoslides</a:t>
            </a:r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2485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75556" y="332656"/>
            <a:ext cx="7992888" cy="34590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>
                <a:solidFill>
                  <a:srgbClr val="0066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Quase todos os homens são capazes de suportar adversidades, </a:t>
            </a:r>
            <a:endParaRPr lang="pt-BR" sz="4000" b="1" dirty="0" smtClean="0">
              <a:solidFill>
                <a:srgbClr val="0066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4000" b="1" dirty="0" smtClean="0">
                <a:solidFill>
                  <a:srgbClr val="0066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 </a:t>
            </a:r>
            <a:r>
              <a:rPr lang="pt-BR" sz="4000" b="1" dirty="0">
                <a:solidFill>
                  <a:srgbClr val="0066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 quiser por à prova o caráter de um homem, dê-lhe poder.</a:t>
            </a:r>
            <a:endParaRPr lang="pt-BR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solidFill>
                  <a:srgbClr val="0066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Abraham Lincoln</a:t>
            </a:r>
            <a:endParaRPr lang="pt-BR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2627784" y="4149080"/>
            <a:ext cx="5832648" cy="1656184"/>
          </a:xfrm>
          <a:prstGeom prst="rect">
            <a:avLst/>
          </a:prstGeom>
          <a:noFill/>
        </p:spPr>
        <p:txBody>
          <a:bodyPr wrap="square" rtlCol="0">
            <a:prstTxWarp prst="textDeflateInflateDeflate">
              <a:avLst/>
            </a:prstTxWarp>
            <a:spAutoFit/>
          </a:bodyPr>
          <a:lstStyle/>
          <a:p>
            <a:pPr algn="ctr"/>
            <a:r>
              <a:rPr lang="pt-BR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hlinkClick r:id="rId3"/>
              </a:rPr>
              <a:t>www.sergrasan.com/</a:t>
            </a:r>
            <a:endParaRPr lang="pt-BR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  <a:p>
            <a:pPr algn="ctr"/>
            <a:r>
              <a:rPr lang="pt-BR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reinaldoslides</a:t>
            </a:r>
            <a:endParaRPr lang="pt-BR" b="1" dirty="0">
              <a:ln w="9525">
                <a:solidFill>
                  <a:schemeClr val="bg1"/>
                </a:solidFill>
                <a:prstDash val="solid"/>
              </a:ln>
              <a:solidFill>
                <a:srgbClr val="0000FF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96414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436"/>
            <a:ext cx="9195383" cy="6825564"/>
          </a:xfrm>
          <a:prstGeom prst="rect">
            <a:avLst/>
          </a:prstGeom>
        </p:spPr>
      </p:pic>
      <p:sp>
        <p:nvSpPr>
          <p:cNvPr id="11" name="Retângulo 10"/>
          <p:cNvSpPr/>
          <p:nvPr/>
        </p:nvSpPr>
        <p:spPr>
          <a:xfrm>
            <a:off x="251520" y="336675"/>
            <a:ext cx="864096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sz="2800" b="1" dirty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Textos:  </a:t>
            </a:r>
            <a:r>
              <a:rPr lang="pt-BR" sz="2800" b="1" dirty="0" err="1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Frazes</a:t>
            </a:r>
            <a:r>
              <a:rPr lang="pt-BR" sz="2800" b="1" dirty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 e Pensamentos de Autores diversos</a:t>
            </a:r>
          </a:p>
          <a:p>
            <a:pPr lvl="0"/>
            <a:r>
              <a:rPr lang="pt-BR" sz="2800" b="1" dirty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Imagens: Banners da minha pagina na Internet </a:t>
            </a:r>
          </a:p>
          <a:p>
            <a:pPr lvl="0"/>
            <a:r>
              <a:rPr lang="pt-BR" sz="2800" b="1" dirty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Música</a:t>
            </a:r>
            <a:r>
              <a:rPr lang="pt-BR" sz="2800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: Fausto </a:t>
            </a:r>
            <a:r>
              <a:rPr lang="pt-BR" sz="2800" b="1" dirty="0" err="1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Papetti</a:t>
            </a:r>
            <a:r>
              <a:rPr lang="pt-BR" sz="2800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 – </a:t>
            </a:r>
            <a:r>
              <a:rPr lang="pt-BR" sz="2800" b="1" dirty="0" err="1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Only</a:t>
            </a:r>
            <a:r>
              <a:rPr lang="pt-BR" sz="2800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 You.wav</a:t>
            </a:r>
            <a:endParaRPr lang="pt-BR" sz="2800" b="1" dirty="0">
              <a:ln w="6600">
                <a:solidFill>
                  <a:srgbClr val="C0504D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C0504D"/>
                </a:outerShdw>
              </a:effectLst>
              <a:latin typeface="Forte" panose="03060902040502070203" pitchFamily="66" charset="0"/>
            </a:endParaRPr>
          </a:p>
          <a:p>
            <a:pPr lvl="0"/>
            <a:r>
              <a:rPr lang="pt-BR" sz="2800" b="1" dirty="0" err="1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Formatação:Reinaldoslides</a:t>
            </a:r>
            <a:endParaRPr lang="pt-BR" sz="2800" b="1" dirty="0">
              <a:ln w="6600">
                <a:solidFill>
                  <a:srgbClr val="C0504D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C0504D"/>
                </a:outerShdw>
              </a:effectLst>
              <a:latin typeface="Forte" panose="03060902040502070203" pitchFamily="66" charset="0"/>
            </a:endParaRPr>
          </a:p>
          <a:p>
            <a:pPr lvl="0"/>
            <a:r>
              <a:rPr lang="pt-BR" sz="2800" b="1" dirty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Divulgação: www.sergrasan.com</a:t>
            </a:r>
          </a:p>
          <a:p>
            <a:pPr lvl="0"/>
            <a:r>
              <a:rPr lang="pt-BR" sz="2800" b="1" dirty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Contato: reinaldogp2000@yahoo.com.br</a:t>
            </a:r>
          </a:p>
          <a:p>
            <a:pPr lvl="0"/>
            <a:r>
              <a:rPr lang="pt-BR" sz="2800" b="1" dirty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Campinas, </a:t>
            </a:r>
            <a:r>
              <a:rPr lang="pt-BR" sz="2800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29 </a:t>
            </a:r>
            <a:r>
              <a:rPr lang="pt-BR" sz="2800" b="1" dirty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de fevereiro de 2016</a:t>
            </a:r>
          </a:p>
        </p:txBody>
      </p:sp>
      <p:sp>
        <p:nvSpPr>
          <p:cNvPr id="2" name="CaixaDeTexto 1"/>
          <p:cNvSpPr txBox="1"/>
          <p:nvPr/>
        </p:nvSpPr>
        <p:spPr>
          <a:xfrm>
            <a:off x="2051720" y="3645024"/>
            <a:ext cx="5184576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Forte" panose="03060902040502070203" pitchFamily="66" charset="0"/>
              </a:rPr>
              <a:t>F i m</a:t>
            </a:r>
            <a:endParaRPr lang="pt-BR" sz="16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8257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6000"/>
                            </p:stCondLst>
                            <p:childTnLst>
                              <p:par>
                                <p:cTn id="45" presetID="26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3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14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15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19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1_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10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20062</TotalTime>
  <Words>576</Words>
  <Application>Microsoft Office PowerPoint</Application>
  <PresentationFormat>Apresentação na tela (4:3)</PresentationFormat>
  <Paragraphs>119</Paragraphs>
  <Slides>32</Slides>
  <Notes>4</Notes>
  <HiddenSlides>0</HiddenSlides>
  <MMClips>0</MMClips>
  <ScaleCrop>false</ScaleCrop>
  <HeadingPairs>
    <vt:vector size="6" baseType="variant">
      <vt:variant>
        <vt:lpstr>Fontes usadas</vt:lpstr>
      </vt:variant>
      <vt:variant>
        <vt:i4>13</vt:i4>
      </vt:variant>
      <vt:variant>
        <vt:lpstr>Tema</vt:lpstr>
      </vt:variant>
      <vt:variant>
        <vt:i4>9</vt:i4>
      </vt:variant>
      <vt:variant>
        <vt:lpstr>Títulos de slides</vt:lpstr>
      </vt:variant>
      <vt:variant>
        <vt:i4>32</vt:i4>
      </vt:variant>
    </vt:vector>
  </HeadingPairs>
  <TitlesOfParts>
    <vt:vector size="54" baseType="lpstr">
      <vt:lpstr>Aharoni</vt:lpstr>
      <vt:lpstr>Arial</vt:lpstr>
      <vt:lpstr>Arial Black</vt:lpstr>
      <vt:lpstr>Batang</vt:lpstr>
      <vt:lpstr>Brush Script MT</vt:lpstr>
      <vt:lpstr>Calibri</vt:lpstr>
      <vt:lpstr>Calibri Light</vt:lpstr>
      <vt:lpstr>Colonna MT</vt:lpstr>
      <vt:lpstr>Forte</vt:lpstr>
      <vt:lpstr>Old English Text MT</vt:lpstr>
      <vt:lpstr>Symbol</vt:lpstr>
      <vt:lpstr>Tahoma</vt:lpstr>
      <vt:lpstr>Times New Roman</vt:lpstr>
      <vt:lpstr>Tema do Office</vt:lpstr>
      <vt:lpstr>2_Tema do Office</vt:lpstr>
      <vt:lpstr>Design padrão</vt:lpstr>
      <vt:lpstr>Office Theme</vt:lpstr>
      <vt:lpstr>13_Tema do Office</vt:lpstr>
      <vt:lpstr>14_Tema do Office</vt:lpstr>
      <vt:lpstr>15_Tema do Office</vt:lpstr>
      <vt:lpstr>19_Tema do Office</vt:lpstr>
      <vt:lpstr>1_Office Theme</vt:lpstr>
      <vt:lpstr>MEUS BANNERS 3 de 4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579</cp:revision>
  <dcterms:created xsi:type="dcterms:W3CDTF">2014-05-15T18:36:04Z</dcterms:created>
  <dcterms:modified xsi:type="dcterms:W3CDTF">2016-03-04T03:23:56Z</dcterms:modified>
</cp:coreProperties>
</file>