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</p:sldIdLst>
  <p:sldSz cx="5400675" cy="5400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109" d="100"/>
          <a:sy n="109" d="100"/>
        </p:scale>
        <p:origin x="141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05051" y="883861"/>
            <a:ext cx="4590574" cy="1880235"/>
          </a:xfrm>
        </p:spPr>
        <p:txBody>
          <a:bodyPr anchor="b"/>
          <a:lstStyle>
            <a:lvl1pPr algn="ctr">
              <a:defRPr sz="3544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75085" y="2836605"/>
            <a:ext cx="4050506" cy="1303913"/>
          </a:xfrm>
        </p:spPr>
        <p:txBody>
          <a:bodyPr/>
          <a:lstStyle>
            <a:lvl1pPr marL="0" indent="0" algn="ctr">
              <a:buNone/>
              <a:defRPr sz="1417"/>
            </a:lvl1pPr>
            <a:lvl2pPr marL="270022" indent="0" algn="ctr">
              <a:buNone/>
              <a:defRPr sz="1181"/>
            </a:lvl2pPr>
            <a:lvl3pPr marL="540045" indent="0" algn="ctr">
              <a:buNone/>
              <a:defRPr sz="1063"/>
            </a:lvl3pPr>
            <a:lvl4pPr marL="810067" indent="0" algn="ctr">
              <a:buNone/>
              <a:defRPr sz="945"/>
            </a:lvl4pPr>
            <a:lvl5pPr marL="1080089" indent="0" algn="ctr">
              <a:buNone/>
              <a:defRPr sz="945"/>
            </a:lvl5pPr>
            <a:lvl6pPr marL="1350112" indent="0" algn="ctr">
              <a:buNone/>
              <a:defRPr sz="945"/>
            </a:lvl6pPr>
            <a:lvl7pPr marL="1620134" indent="0" algn="ctr">
              <a:buNone/>
              <a:defRPr sz="945"/>
            </a:lvl7pPr>
            <a:lvl8pPr marL="1890156" indent="0" algn="ctr">
              <a:buNone/>
              <a:defRPr sz="945"/>
            </a:lvl8pPr>
            <a:lvl9pPr marL="2160179" indent="0" algn="ctr">
              <a:buNone/>
              <a:defRPr sz="945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655E1-4FAE-4346-858C-4D5400FB40C4}" type="datetimeFigureOut">
              <a:rPr lang="pt-BR" smtClean="0"/>
              <a:t>10/11/2020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11631-261F-4939-A009-1B251A74C2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93712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655E1-4FAE-4346-858C-4D5400FB40C4}" type="datetimeFigureOut">
              <a:rPr lang="pt-BR" smtClean="0"/>
              <a:t>10/11/2020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11631-261F-4939-A009-1B251A74C2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10697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68484" y="1346420"/>
            <a:ext cx="4658082" cy="2246530"/>
          </a:xfrm>
        </p:spPr>
        <p:txBody>
          <a:bodyPr anchor="b"/>
          <a:lstStyle>
            <a:lvl1pPr>
              <a:defRPr sz="3544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68484" y="3614203"/>
            <a:ext cx="4658082" cy="1181397"/>
          </a:xfrm>
        </p:spPr>
        <p:txBody>
          <a:bodyPr/>
          <a:lstStyle>
            <a:lvl1pPr marL="0" indent="0">
              <a:buNone/>
              <a:defRPr sz="1417">
                <a:solidFill>
                  <a:schemeClr val="tx1"/>
                </a:solidFill>
              </a:defRPr>
            </a:lvl1pPr>
            <a:lvl2pPr marL="270022" indent="0">
              <a:buNone/>
              <a:defRPr sz="1181">
                <a:solidFill>
                  <a:schemeClr val="tx1">
                    <a:tint val="75000"/>
                  </a:schemeClr>
                </a:solidFill>
              </a:defRPr>
            </a:lvl2pPr>
            <a:lvl3pPr marL="540045" indent="0">
              <a:buNone/>
              <a:defRPr sz="1063">
                <a:solidFill>
                  <a:schemeClr val="tx1">
                    <a:tint val="75000"/>
                  </a:schemeClr>
                </a:solidFill>
              </a:defRPr>
            </a:lvl3pPr>
            <a:lvl4pPr marL="810067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4pPr>
            <a:lvl5pPr marL="1080089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5pPr>
            <a:lvl6pPr marL="1350112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6pPr>
            <a:lvl7pPr marL="1620134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7pPr>
            <a:lvl8pPr marL="1890156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8pPr>
            <a:lvl9pPr marL="2160179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655E1-4FAE-4346-858C-4D5400FB40C4}" type="datetimeFigureOut">
              <a:rPr lang="pt-BR" smtClean="0"/>
              <a:t>10/11/2020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11631-261F-4939-A009-1B251A74C2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886417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71296" y="1437680"/>
            <a:ext cx="2295287" cy="342667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734092" y="1437680"/>
            <a:ext cx="2295287" cy="3426679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655E1-4FAE-4346-858C-4D5400FB40C4}" type="datetimeFigureOut">
              <a:rPr lang="pt-BR" smtClean="0"/>
              <a:t>10/11/2020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11631-261F-4939-A009-1B251A74C2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100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000" y="287537"/>
            <a:ext cx="4658082" cy="1043881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2001" y="1323916"/>
            <a:ext cx="2284738" cy="648831"/>
          </a:xfrm>
        </p:spPr>
        <p:txBody>
          <a:bodyPr anchor="b"/>
          <a:lstStyle>
            <a:lvl1pPr marL="0" indent="0">
              <a:buNone/>
              <a:defRPr sz="1417" b="1"/>
            </a:lvl1pPr>
            <a:lvl2pPr marL="270022" indent="0">
              <a:buNone/>
              <a:defRPr sz="1181" b="1"/>
            </a:lvl2pPr>
            <a:lvl3pPr marL="540045" indent="0">
              <a:buNone/>
              <a:defRPr sz="1063" b="1"/>
            </a:lvl3pPr>
            <a:lvl4pPr marL="810067" indent="0">
              <a:buNone/>
              <a:defRPr sz="945" b="1"/>
            </a:lvl4pPr>
            <a:lvl5pPr marL="1080089" indent="0">
              <a:buNone/>
              <a:defRPr sz="945" b="1"/>
            </a:lvl5pPr>
            <a:lvl6pPr marL="1350112" indent="0">
              <a:buNone/>
              <a:defRPr sz="945" b="1"/>
            </a:lvl6pPr>
            <a:lvl7pPr marL="1620134" indent="0">
              <a:buNone/>
              <a:defRPr sz="945" b="1"/>
            </a:lvl7pPr>
            <a:lvl8pPr marL="1890156" indent="0">
              <a:buNone/>
              <a:defRPr sz="945" b="1"/>
            </a:lvl8pPr>
            <a:lvl9pPr marL="2160179" indent="0">
              <a:buNone/>
              <a:defRPr sz="945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72001" y="1972747"/>
            <a:ext cx="2284738" cy="2901613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734092" y="1323916"/>
            <a:ext cx="2295990" cy="648831"/>
          </a:xfrm>
        </p:spPr>
        <p:txBody>
          <a:bodyPr anchor="b"/>
          <a:lstStyle>
            <a:lvl1pPr marL="0" indent="0">
              <a:buNone/>
              <a:defRPr sz="1417" b="1"/>
            </a:lvl1pPr>
            <a:lvl2pPr marL="270022" indent="0">
              <a:buNone/>
              <a:defRPr sz="1181" b="1"/>
            </a:lvl2pPr>
            <a:lvl3pPr marL="540045" indent="0">
              <a:buNone/>
              <a:defRPr sz="1063" b="1"/>
            </a:lvl3pPr>
            <a:lvl4pPr marL="810067" indent="0">
              <a:buNone/>
              <a:defRPr sz="945" b="1"/>
            </a:lvl4pPr>
            <a:lvl5pPr marL="1080089" indent="0">
              <a:buNone/>
              <a:defRPr sz="945" b="1"/>
            </a:lvl5pPr>
            <a:lvl6pPr marL="1350112" indent="0">
              <a:buNone/>
              <a:defRPr sz="945" b="1"/>
            </a:lvl6pPr>
            <a:lvl7pPr marL="1620134" indent="0">
              <a:buNone/>
              <a:defRPr sz="945" b="1"/>
            </a:lvl7pPr>
            <a:lvl8pPr marL="1890156" indent="0">
              <a:buNone/>
              <a:defRPr sz="945" b="1"/>
            </a:lvl8pPr>
            <a:lvl9pPr marL="2160179" indent="0">
              <a:buNone/>
              <a:defRPr sz="945" b="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734092" y="1972747"/>
            <a:ext cx="2295990" cy="2901613"/>
          </a:xfrm>
        </p:spPr>
        <p:txBody>
          <a:bodyPr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655E1-4FAE-4346-858C-4D5400FB40C4}" type="datetimeFigureOut">
              <a:rPr lang="pt-BR" smtClean="0"/>
              <a:t>10/11/2020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11631-261F-4939-A009-1B251A74C2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790522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655E1-4FAE-4346-858C-4D5400FB40C4}" type="datetimeFigureOut">
              <a:rPr lang="pt-BR" smtClean="0"/>
              <a:t>10/11/2020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11631-261F-4939-A009-1B251A74C2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1970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655E1-4FAE-4346-858C-4D5400FB40C4}" type="datetimeFigureOut">
              <a:rPr lang="pt-BR" smtClean="0"/>
              <a:t>10/11/2020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11631-261F-4939-A009-1B251A74C2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80590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000" y="360045"/>
            <a:ext cx="1741858" cy="1260158"/>
          </a:xfrm>
        </p:spPr>
        <p:txBody>
          <a:bodyPr anchor="b"/>
          <a:lstStyle>
            <a:lvl1pPr>
              <a:defRPr sz="189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95990" y="777598"/>
            <a:ext cx="2734092" cy="3837980"/>
          </a:xfrm>
        </p:spPr>
        <p:txBody>
          <a:bodyPr/>
          <a:lstStyle>
            <a:lvl1pPr>
              <a:defRPr sz="1890"/>
            </a:lvl1pPr>
            <a:lvl2pPr>
              <a:defRPr sz="1654"/>
            </a:lvl2pPr>
            <a:lvl3pPr>
              <a:defRPr sz="1417"/>
            </a:lvl3pPr>
            <a:lvl4pPr>
              <a:defRPr sz="1181"/>
            </a:lvl4pPr>
            <a:lvl5pPr>
              <a:defRPr sz="1181"/>
            </a:lvl5pPr>
            <a:lvl6pPr>
              <a:defRPr sz="1181"/>
            </a:lvl6pPr>
            <a:lvl7pPr>
              <a:defRPr sz="1181"/>
            </a:lvl7pPr>
            <a:lvl8pPr>
              <a:defRPr sz="1181"/>
            </a:lvl8pPr>
            <a:lvl9pPr>
              <a:defRPr sz="1181"/>
            </a:lvl9pPr>
          </a:lstStyle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2000" y="1620202"/>
            <a:ext cx="1741858" cy="3001626"/>
          </a:xfrm>
        </p:spPr>
        <p:txBody>
          <a:bodyPr/>
          <a:lstStyle>
            <a:lvl1pPr marL="0" indent="0">
              <a:buNone/>
              <a:defRPr sz="945"/>
            </a:lvl1pPr>
            <a:lvl2pPr marL="270022" indent="0">
              <a:buNone/>
              <a:defRPr sz="827"/>
            </a:lvl2pPr>
            <a:lvl3pPr marL="540045" indent="0">
              <a:buNone/>
              <a:defRPr sz="709"/>
            </a:lvl3pPr>
            <a:lvl4pPr marL="810067" indent="0">
              <a:buNone/>
              <a:defRPr sz="591"/>
            </a:lvl4pPr>
            <a:lvl5pPr marL="1080089" indent="0">
              <a:buNone/>
              <a:defRPr sz="591"/>
            </a:lvl5pPr>
            <a:lvl6pPr marL="1350112" indent="0">
              <a:buNone/>
              <a:defRPr sz="591"/>
            </a:lvl6pPr>
            <a:lvl7pPr marL="1620134" indent="0">
              <a:buNone/>
              <a:defRPr sz="591"/>
            </a:lvl7pPr>
            <a:lvl8pPr marL="1890156" indent="0">
              <a:buNone/>
              <a:defRPr sz="591"/>
            </a:lvl8pPr>
            <a:lvl9pPr marL="2160179" indent="0">
              <a:buNone/>
              <a:defRPr sz="59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655E1-4FAE-4346-858C-4D5400FB40C4}" type="datetimeFigureOut">
              <a:rPr lang="pt-BR" smtClean="0"/>
              <a:t>10/11/2020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11631-261F-4939-A009-1B251A74C2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129566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72000" y="360045"/>
            <a:ext cx="1741858" cy="1260158"/>
          </a:xfrm>
        </p:spPr>
        <p:txBody>
          <a:bodyPr anchor="b"/>
          <a:lstStyle>
            <a:lvl1pPr>
              <a:defRPr sz="189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95990" y="777598"/>
            <a:ext cx="2734092" cy="3837980"/>
          </a:xfrm>
        </p:spPr>
        <p:txBody>
          <a:bodyPr anchor="t"/>
          <a:lstStyle>
            <a:lvl1pPr marL="0" indent="0">
              <a:buNone/>
              <a:defRPr sz="1890"/>
            </a:lvl1pPr>
            <a:lvl2pPr marL="270022" indent="0">
              <a:buNone/>
              <a:defRPr sz="1654"/>
            </a:lvl2pPr>
            <a:lvl3pPr marL="540045" indent="0">
              <a:buNone/>
              <a:defRPr sz="1417"/>
            </a:lvl3pPr>
            <a:lvl4pPr marL="810067" indent="0">
              <a:buNone/>
              <a:defRPr sz="1181"/>
            </a:lvl4pPr>
            <a:lvl5pPr marL="1080089" indent="0">
              <a:buNone/>
              <a:defRPr sz="1181"/>
            </a:lvl5pPr>
            <a:lvl6pPr marL="1350112" indent="0">
              <a:buNone/>
              <a:defRPr sz="1181"/>
            </a:lvl6pPr>
            <a:lvl7pPr marL="1620134" indent="0">
              <a:buNone/>
              <a:defRPr sz="1181"/>
            </a:lvl7pPr>
            <a:lvl8pPr marL="1890156" indent="0">
              <a:buNone/>
              <a:defRPr sz="1181"/>
            </a:lvl8pPr>
            <a:lvl9pPr marL="2160179" indent="0">
              <a:buNone/>
              <a:defRPr sz="1181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72000" y="1620202"/>
            <a:ext cx="1741858" cy="3001626"/>
          </a:xfrm>
        </p:spPr>
        <p:txBody>
          <a:bodyPr/>
          <a:lstStyle>
            <a:lvl1pPr marL="0" indent="0">
              <a:buNone/>
              <a:defRPr sz="945"/>
            </a:lvl1pPr>
            <a:lvl2pPr marL="270022" indent="0">
              <a:buNone/>
              <a:defRPr sz="827"/>
            </a:lvl2pPr>
            <a:lvl3pPr marL="540045" indent="0">
              <a:buNone/>
              <a:defRPr sz="709"/>
            </a:lvl3pPr>
            <a:lvl4pPr marL="810067" indent="0">
              <a:buNone/>
              <a:defRPr sz="591"/>
            </a:lvl4pPr>
            <a:lvl5pPr marL="1080089" indent="0">
              <a:buNone/>
              <a:defRPr sz="591"/>
            </a:lvl5pPr>
            <a:lvl6pPr marL="1350112" indent="0">
              <a:buNone/>
              <a:defRPr sz="591"/>
            </a:lvl6pPr>
            <a:lvl7pPr marL="1620134" indent="0">
              <a:buNone/>
              <a:defRPr sz="591"/>
            </a:lvl7pPr>
            <a:lvl8pPr marL="1890156" indent="0">
              <a:buNone/>
              <a:defRPr sz="591"/>
            </a:lvl8pPr>
            <a:lvl9pPr marL="2160179" indent="0">
              <a:buNone/>
              <a:defRPr sz="591"/>
            </a:lvl9pPr>
          </a:lstStyle>
          <a:p>
            <a:pPr lvl="0"/>
            <a:r>
              <a:rPr lang="pt-BR" smtClean="0"/>
              <a:t>Editar estilos de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655E1-4FAE-4346-858C-4D5400FB40C4}" type="datetimeFigureOut">
              <a:rPr lang="pt-BR" smtClean="0"/>
              <a:t>10/11/2020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11631-261F-4939-A009-1B251A74C2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45861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655E1-4FAE-4346-858C-4D5400FB40C4}" type="datetimeFigureOut">
              <a:rPr lang="pt-BR" smtClean="0"/>
              <a:t>10/11/2020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11631-261F-4939-A009-1B251A74C2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375749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864858" y="287536"/>
            <a:ext cx="1164521" cy="4576822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71297" y="287536"/>
            <a:ext cx="3426053" cy="4576822"/>
          </a:xfrm>
        </p:spPr>
        <p:txBody>
          <a:bodyPr vert="eaVert"/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A655E1-4FAE-4346-858C-4D5400FB40C4}" type="datetimeFigureOut">
              <a:rPr lang="pt-BR" smtClean="0"/>
              <a:t>10/11/2020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C11631-261F-4939-A009-1B251A74C2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5969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71297" y="287537"/>
            <a:ext cx="4658082" cy="104388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71297" y="1437680"/>
            <a:ext cx="4658082" cy="342667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Editar estilos de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71296" y="5005627"/>
            <a:ext cx="1215152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A655E1-4FAE-4346-858C-4D5400FB40C4}" type="datetimeFigureOut">
              <a:rPr lang="pt-BR" smtClean="0"/>
              <a:t>10/11/2020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788974" y="5005627"/>
            <a:ext cx="1822728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4227" y="5005627"/>
            <a:ext cx="1215152" cy="28753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7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C11631-261F-4939-A009-1B251A74C2A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117654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1200">
        <p14:prism/>
      </p:transition>
    </mc:Choice>
    <mc:Fallback>
      <p:transition spd="slow">
        <p:fade/>
      </p:transition>
    </mc:Fallback>
  </mc:AlternateContent>
  <p:txStyles>
    <p:titleStyle>
      <a:lvl1pPr algn="l" defTabSz="540045" rtl="0" eaLnBrk="1" latinLnBrk="0" hangingPunct="1">
        <a:lnSpc>
          <a:spcPct val="90000"/>
        </a:lnSpc>
        <a:spcBef>
          <a:spcPct val="0"/>
        </a:spcBef>
        <a:buNone/>
        <a:defRPr sz="2599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35011" indent="-135011" algn="l" defTabSz="540045" rtl="0" eaLnBrk="1" latinLnBrk="0" hangingPunct="1">
        <a:lnSpc>
          <a:spcPct val="90000"/>
        </a:lnSpc>
        <a:spcBef>
          <a:spcPts val="591"/>
        </a:spcBef>
        <a:buFont typeface="Arial" panose="020B0604020202020204" pitchFamily="34" charset="0"/>
        <a:buChar char="•"/>
        <a:defRPr sz="1654" kern="1200">
          <a:solidFill>
            <a:schemeClr val="tx1"/>
          </a:solidFill>
          <a:latin typeface="+mn-lt"/>
          <a:ea typeface="+mn-ea"/>
          <a:cs typeface="+mn-cs"/>
        </a:defRPr>
      </a:lvl1pPr>
      <a:lvl2pPr marL="405033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417" kern="1200">
          <a:solidFill>
            <a:schemeClr val="tx1"/>
          </a:solidFill>
          <a:latin typeface="+mn-lt"/>
          <a:ea typeface="+mn-ea"/>
          <a:cs typeface="+mn-cs"/>
        </a:defRPr>
      </a:lvl2pPr>
      <a:lvl3pPr marL="675056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181" kern="1200">
          <a:solidFill>
            <a:schemeClr val="tx1"/>
          </a:solidFill>
          <a:latin typeface="+mn-lt"/>
          <a:ea typeface="+mn-ea"/>
          <a:cs typeface="+mn-cs"/>
        </a:defRPr>
      </a:lvl3pPr>
      <a:lvl4pPr marL="945078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4pPr>
      <a:lvl5pPr marL="1215100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5pPr>
      <a:lvl6pPr marL="1485123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6pPr>
      <a:lvl7pPr marL="1755145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7pPr>
      <a:lvl8pPr marL="2025167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8pPr>
      <a:lvl9pPr marL="2295190" indent="-135011" algn="l" defTabSz="540045" rtl="0" eaLnBrk="1" latinLnBrk="0" hangingPunct="1">
        <a:lnSpc>
          <a:spcPct val="90000"/>
        </a:lnSpc>
        <a:spcBef>
          <a:spcPts val="295"/>
        </a:spcBef>
        <a:buFont typeface="Arial" panose="020B0604020202020204" pitchFamily="34" charset="0"/>
        <a:buChar char="•"/>
        <a:defRPr sz="106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1pPr>
      <a:lvl2pPr marL="270022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2pPr>
      <a:lvl3pPr marL="540045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3pPr>
      <a:lvl4pPr marL="810067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4pPr>
      <a:lvl5pPr marL="1080089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5pPr>
      <a:lvl6pPr marL="1350112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6pPr>
      <a:lvl7pPr marL="1620134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7pPr>
      <a:lvl8pPr marL="1890156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8pPr>
      <a:lvl9pPr marL="2160179" algn="l" defTabSz="540045" rtl="0" eaLnBrk="1" latinLnBrk="0" hangingPunct="1">
        <a:defRPr sz="106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00675" cy="5400675"/>
          </a:xfrm>
          <a:prstGeom prst="rect">
            <a:avLst/>
          </a:prstGeom>
        </p:spPr>
      </p:pic>
      <p:pic>
        <p:nvPicPr>
          <p:cNvPr id="5" name="Mantovani - Unchained Melody. 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90892" y="4725499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27356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2000">
        <p14:prism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00675" cy="540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9836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8000">
        <p14:prism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00675" cy="540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4858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5000">
        <p14:prism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00675" cy="540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8952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5000">
        <p14:prism/>
      </p:transition>
    </mc:Choice>
    <mc:Fallback>
      <p:transition spd="slow" advTm="1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00675" cy="540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1648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1000">
        <p14:prism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5400675" cy="5400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481022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11000">
        <p14:prism/>
      </p:transition>
    </mc:Choice>
    <mc:Fallback>
      <p:transition spd="slow" advTm="11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aixaDeTexto 2"/>
          <p:cNvSpPr txBox="1"/>
          <p:nvPr/>
        </p:nvSpPr>
        <p:spPr>
          <a:xfrm>
            <a:off x="0" y="219808"/>
            <a:ext cx="5400675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Forte" panose="03060902040502070203" pitchFamily="66" charset="0"/>
                <a:ea typeface="+mn-ea"/>
                <a:cs typeface="+mn-cs"/>
              </a:rPr>
              <a:t>Mensagens captadas na internet.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Forte" panose="03060902040502070203" pitchFamily="66" charset="0"/>
                <a:ea typeface="+mn-ea"/>
                <a:cs typeface="+mn-cs"/>
              </a:rPr>
              <a:t>Música: </a:t>
            </a:r>
            <a:r>
              <a:rPr kumimoji="0" lang="pt-BR" sz="2800" b="1" i="0" u="none" strike="noStrike" kern="1200" cap="none" spc="0" normalizeH="0" baseline="0" noProof="0" dirty="0" err="1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Forte" panose="03060902040502070203" pitchFamily="66" charset="0"/>
                <a:ea typeface="+mn-ea"/>
                <a:cs typeface="+mn-cs"/>
              </a:rPr>
              <a:t>Unchained</a:t>
            </a:r>
            <a:r>
              <a:rPr kumimoji="0" lang="pt-BR" sz="2800" b="1" i="0" u="none" strike="noStrike" kern="1200" cap="none" spc="0" normalizeH="0" baseline="0" noProof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Forte" panose="03060902040502070203" pitchFamily="66" charset="0"/>
                <a:ea typeface="+mn-ea"/>
                <a:cs typeface="+mn-cs"/>
              </a:rPr>
              <a:t> Melody.wav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Forte" panose="03060902040502070203" pitchFamily="66" charset="0"/>
                <a:ea typeface="+mn-ea"/>
                <a:cs typeface="+mn-cs"/>
              </a:rPr>
              <a:t>Formatação: </a:t>
            </a:r>
            <a:r>
              <a:rPr kumimoji="0" lang="pt-BR" sz="2800" b="1" i="0" u="none" strike="noStrike" kern="1200" cap="none" spc="0" normalizeH="0" baseline="0" noProof="0" dirty="0" err="1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Forte" panose="03060902040502070203" pitchFamily="66" charset="0"/>
                <a:ea typeface="+mn-ea"/>
                <a:cs typeface="+mn-cs"/>
              </a:rPr>
              <a:t>Reinaldovideo</a:t>
            </a:r>
            <a:endParaRPr kumimoji="0" lang="pt-BR" sz="2800" b="1" i="0" u="none" strike="noStrike" kern="1200" cap="none" spc="0" normalizeH="0" baseline="0" noProof="0" dirty="0" smtClean="0">
              <a:ln w="6600">
                <a:solidFill>
                  <a:srgbClr val="FF0000"/>
                </a:solidFill>
                <a:prstDash val="solid"/>
              </a:ln>
              <a:solidFill>
                <a:srgbClr val="7030A0"/>
              </a:solidFill>
              <a:effectLst>
                <a:outerShdw dist="38100" dir="2700000" algn="tl" rotWithShape="0">
                  <a:srgbClr val="ED7D31"/>
                </a:outerShdw>
              </a:effectLst>
              <a:uLnTx/>
              <a:uFillTx/>
              <a:latin typeface="Forte" panose="03060902040502070203" pitchFamily="66" charset="0"/>
              <a:ea typeface="+mn-ea"/>
              <a:cs typeface="+mn-cs"/>
            </a:endParaRP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Forte" panose="03060902040502070203" pitchFamily="66" charset="0"/>
                <a:ea typeface="+mn-ea"/>
                <a:cs typeface="+mn-cs"/>
              </a:rPr>
              <a:t>Divulgação:  www.sergrasan.com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2800" b="1" i="0" u="none" strike="noStrike" kern="1200" cap="none" spc="0" normalizeH="0" baseline="0" noProof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Forte" panose="03060902040502070203" pitchFamily="66" charset="0"/>
                <a:ea typeface="+mn-ea"/>
                <a:cs typeface="+mn-cs"/>
              </a:rPr>
              <a:t>Campinas, 10 de novembro de 2020</a:t>
            </a:r>
            <a:r>
              <a:rPr kumimoji="0" lang="pt-BR" sz="1800" b="1" i="0" u="none" strike="noStrike" kern="1200" cap="none" spc="0" normalizeH="0" baseline="0" noProof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 </a:t>
            </a:r>
            <a:endParaRPr kumimoji="0" lang="pt-BR" sz="1800" b="1" i="0" u="none" strike="noStrike" kern="1200" cap="none" spc="0" normalizeH="0" baseline="0" noProof="0" dirty="0">
              <a:ln w="6600">
                <a:solidFill>
                  <a:srgbClr val="FF0000"/>
                </a:solidFill>
                <a:prstDash val="solid"/>
              </a:ln>
              <a:solidFill>
                <a:srgbClr val="7030A0"/>
              </a:solidFill>
              <a:effectLst>
                <a:outerShdw dist="38100" dir="2700000" algn="tl" rotWithShape="0">
                  <a:srgbClr val="ED7D31"/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492369" y="3094892"/>
            <a:ext cx="4457700" cy="221599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pt-BR" sz="13800" b="1" i="0" u="none" strike="noStrike" kern="1200" cap="none" spc="0" normalizeH="0" baseline="0" noProof="0" dirty="0" smtClean="0">
                <a:ln w="6600">
                  <a:solidFill>
                    <a:srgbClr val="FF0000"/>
                  </a:solidFill>
                  <a:prstDash val="solid"/>
                </a:ln>
                <a:solidFill>
                  <a:srgbClr val="7030A0"/>
                </a:solidFill>
                <a:effectLst>
                  <a:outerShdw dist="38100" dir="2700000" algn="tl" rotWithShape="0">
                    <a:srgbClr val="ED7D31"/>
                  </a:outerShdw>
                </a:effectLst>
                <a:uLnTx/>
                <a:uFillTx/>
                <a:latin typeface="Calibri" panose="020F0502020204030204"/>
                <a:ea typeface="+mn-ea"/>
                <a:cs typeface="+mn-cs"/>
              </a:rPr>
              <a:t>F I M</a:t>
            </a:r>
            <a:endParaRPr kumimoji="0" lang="pt-BR" sz="13800" b="1" i="0" u="none" strike="noStrike" kern="1200" cap="none" spc="0" normalizeH="0" baseline="0" noProof="0" dirty="0">
              <a:ln w="6600">
                <a:solidFill>
                  <a:srgbClr val="FF0000"/>
                </a:solidFill>
                <a:prstDash val="solid"/>
              </a:ln>
              <a:solidFill>
                <a:srgbClr val="7030A0"/>
              </a:solidFill>
              <a:effectLst>
                <a:outerShdw dist="38100" dir="2700000" algn="tl" rotWithShape="0">
                  <a:srgbClr val="ED7D31"/>
                </a:outerShdw>
              </a:effectLst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257277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 advTm="24000">
        <p14:prism/>
      </p:transition>
    </mc:Choice>
    <mc:Fallback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7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25</Words>
  <Application>Microsoft Office PowerPoint</Application>
  <PresentationFormat>Personalizar</PresentationFormat>
  <Paragraphs>6</Paragraphs>
  <Slides>7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7</vt:i4>
      </vt:variant>
    </vt:vector>
  </HeadingPairs>
  <TitlesOfParts>
    <vt:vector size="12" baseType="lpstr">
      <vt:lpstr>Arial</vt:lpstr>
      <vt:lpstr>Calibri</vt:lpstr>
      <vt:lpstr>Calibri Light</vt:lpstr>
      <vt:lpstr>Forte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Reinaldo</dc:creator>
  <cp:lastModifiedBy>Reinaldo</cp:lastModifiedBy>
  <cp:revision>2</cp:revision>
  <dcterms:created xsi:type="dcterms:W3CDTF">2020-11-11T01:48:03Z</dcterms:created>
  <dcterms:modified xsi:type="dcterms:W3CDTF">2020-11-11T02:04:20Z</dcterms:modified>
</cp:coreProperties>
</file>