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8" r:id="rId4"/>
    <p:sldId id="259" r:id="rId5"/>
    <p:sldId id="260" r:id="rId6"/>
    <p:sldId id="263" r:id="rId7"/>
    <p:sldId id="269" r:id="rId8"/>
    <p:sldId id="271" r:id="rId9"/>
    <p:sldId id="272" r:id="rId10"/>
    <p:sldId id="270" r:id="rId11"/>
    <p:sldId id="273" r:id="rId12"/>
    <p:sldId id="274" r:id="rId13"/>
    <p:sldId id="275" r:id="rId14"/>
    <p:sldId id="276" r:id="rId15"/>
    <p:sldId id="264" r:id="rId16"/>
    <p:sldId id="277" r:id="rId17"/>
    <p:sldId id="278" r:id="rId18"/>
    <p:sldId id="279" r:id="rId19"/>
    <p:sldId id="281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869" autoAdjust="0"/>
    <p:restoredTop sz="94660"/>
  </p:normalViewPr>
  <p:slideViewPr>
    <p:cSldViewPr snapToGrid="0">
      <p:cViewPr varScale="1">
        <p:scale>
          <a:sx n="75" d="100"/>
          <a:sy n="75" d="100"/>
        </p:scale>
        <p:origin x="9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51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557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75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7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95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81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73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517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08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6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220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575BF-B260-4AD1-AAF9-200F0D880D8E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C7E4B-0B49-4E70-9AD2-5549969AEC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673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20397093">
            <a:off x="773747" y="1444410"/>
            <a:ext cx="10515600" cy="2117876"/>
          </a:xfrm>
        </p:spPr>
        <p:txBody>
          <a:bodyPr>
            <a:normAutofit/>
          </a:bodyPr>
          <a:lstStyle/>
          <a:p>
            <a:pPr algn="ctr"/>
            <a:r>
              <a:rPr lang="pt-BR" sz="9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Gente  sensível</a:t>
            </a:r>
            <a:endParaRPr lang="pt-BR" sz="9600" b="1" dirty="0">
              <a:ln w="28575">
                <a:solidFill>
                  <a:srgbClr val="FFFF00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279987" y="-707886"/>
            <a:ext cx="2912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spc="5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Ligue o som</a:t>
            </a:r>
            <a:endParaRPr lang="pt-BR" sz="4000" b="1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018585" y="6273225"/>
            <a:ext cx="3990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Transição automática</a:t>
            </a:r>
            <a:endParaRPr lang="pt-BR" sz="3200" b="1" spc="50" dirty="0">
              <a:ln w="19050" cmpd="sng">
                <a:solidFill>
                  <a:srgbClr val="FFFF00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92380"/>
            <a:ext cx="1589649" cy="365620"/>
          </a:xfrm>
          <a:prstGeom prst="rect">
            <a:avLst/>
          </a:prstGeom>
        </p:spPr>
      </p:pic>
      <p:pic>
        <p:nvPicPr>
          <p:cNvPr id="9" name="Richard Clayderman - Ali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4534" y="57184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3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41"/>
    </mc:Choice>
    <mc:Fallback xmlns="">
      <p:transition spd="slow" advTm="15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/>
      <p:bldP spid="2" grpId="0"/>
      <p:bldP spid="3" grpId="0"/>
    </p:bldLst>
  </p:timing>
  <p:extLst>
    <p:ext uri="{E180D4A7-C9FB-4DFB-919C-405C955672EB}">
      <p14:showEvtLst xmlns:p14="http://schemas.microsoft.com/office/powerpoint/2010/main">
        <p14:playEvt time="3011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8176" y="3657599"/>
            <a:ext cx="10515600" cy="2823013"/>
          </a:xfrm>
        </p:spPr>
        <p:txBody>
          <a:bodyPr/>
          <a:lstStyle/>
          <a:p>
            <a:pPr algn="ct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Gente sensível tem ouvido bom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para encontrar passarinho.</a:t>
            </a: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2"/>
    </mc:Choice>
    <mc:Fallback xmlns="">
      <p:transition spd="slow" advTm="7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8488" y="1261309"/>
            <a:ext cx="7460606" cy="5402114"/>
          </a:xfrm>
        </p:spPr>
        <p:txBody>
          <a:bodyPr/>
          <a:lstStyle/>
          <a:p>
            <a:pPr algn="ctr"/>
            <a:r>
              <a:rPr lang="pt-BR" b="1" i="1" dirty="0" err="1" smtClean="0">
                <a:solidFill>
                  <a:srgbClr val="0000FF"/>
                </a:solidFill>
                <a:latin typeface="Arial Black" panose="020B0A04020102020204" pitchFamily="34" charset="0"/>
              </a:rPr>
              <a:t>Rí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 para borboleta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que passa.</a:t>
            </a: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8"/>
    </mc:Choice>
    <mc:Fallback xmlns="">
      <p:transition spd="slow" advTm="8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5125"/>
            <a:ext cx="9031458" cy="1280795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Nota variação de tom do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azul celeste</a:t>
            </a: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3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3"/>
    </mc:Choice>
    <mc:Fallback xmlns="">
      <p:transition spd="slow" advTm="9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60815" y="2477193"/>
            <a:ext cx="9676014" cy="4369040"/>
          </a:xfrm>
        </p:spPr>
        <p:txBody>
          <a:bodyPr>
            <a:normAutofit/>
          </a:bodyPr>
          <a:lstStyle/>
          <a:p>
            <a:pPr algn="ct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Admira incontáveis vezes,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sem cansaço,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a 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Inteligência Divina ao criar tanto tipo de flor.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8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1"/>
    </mc:Choice>
    <mc:Fallback xmlns="">
      <p:transition spd="slow" advTm="14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99471"/>
            <a:ext cx="12192000" cy="4058529"/>
          </a:xfrm>
        </p:spPr>
        <p:txBody>
          <a:bodyPr/>
          <a:lstStyle/>
          <a:p>
            <a:pPr algn="ct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Gente sensível é chegada num abraço.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8"/>
    </mc:Choice>
    <mc:Fallback xmlns="">
      <p:transition spd="slow" advTm="9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09263"/>
          </a:xfrm>
        </p:spPr>
        <p:txBody>
          <a:bodyPr/>
          <a:lstStyle/>
          <a:p>
            <a:pPr algn="ct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Rabisca poemas de amor.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85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65"/>
    </mc:Choice>
    <mc:Fallback xmlns="">
      <p:transition spd="slow" advTm="8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392143"/>
          </a:xfrm>
        </p:spPr>
        <p:txBody>
          <a:bodyPr/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Cura a alma com música.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2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9"/>
    </mc:Choice>
    <mc:Fallback xmlns="">
      <p:transition spd="slow" advTm="7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92875"/>
          </a:xfrm>
        </p:spPr>
        <p:txBody>
          <a:bodyPr/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Chora com sena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bonita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.</a:t>
            </a:r>
            <a:b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12"/>
    </mc:Choice>
    <mc:Fallback xmlns="">
      <p:transition spd="slow" advTm="8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5126"/>
            <a:ext cx="9706708" cy="2532820"/>
          </a:xfrm>
        </p:spPr>
        <p:txBody>
          <a:bodyPr/>
          <a:lstStyle/>
          <a:p>
            <a:pPr algn="ct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É de se comover fácil ao olhar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aquela lua toda no céu.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88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4"/>
    </mc:Choice>
    <mc:Fallback xmlns="">
      <p:transition spd="slow" advTm="10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573193"/>
            <a:ext cx="10515600" cy="2997423"/>
          </a:xfrm>
        </p:spPr>
        <p:txBody>
          <a:bodyPr/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Gente sensível é capaz de empatia.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4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2"/>
    </mc:Choice>
    <mc:Fallback xmlns="">
      <p:transition spd="slow" advTm="9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48746"/>
          </a:xfrm>
        </p:spPr>
        <p:txBody>
          <a:bodyPr/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Sorri lindo pra gesto bacana.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1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96"/>
    </mc:Choice>
    <mc:Fallback xmlns="">
      <p:transition spd="slow" advTm="8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26080" y="365126"/>
            <a:ext cx="8427720" cy="3517558"/>
          </a:xfrm>
        </p:spPr>
        <p:txBody>
          <a:bodyPr/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Costuma ter delicadeza com os outros.</a:t>
            </a:r>
            <a:r>
              <a:rPr lang="pt-BR" dirty="0">
                <a:solidFill>
                  <a:srgbClr val="0000FF"/>
                </a:solidFill>
              </a:rPr>
              <a:t/>
            </a:r>
            <a:br>
              <a:rPr lang="pt-BR" dirty="0">
                <a:solidFill>
                  <a:srgbClr val="0000FF"/>
                </a:solidFill>
              </a:rPr>
            </a:br>
            <a:endParaRPr lang="pt-BR" dirty="0">
              <a:solidFill>
                <a:srgbClr val="0000FF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18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2"/>
    </mc:Choice>
    <mc:Fallback xmlns="">
      <p:transition spd="slow" advTm="9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5126"/>
            <a:ext cx="8764172" cy="3236204"/>
          </a:xfrm>
        </p:spPr>
        <p:txBody>
          <a:bodyPr/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Ama com todo o coração.</a:t>
            </a:r>
            <a:b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92380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42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2"/>
    </mc:Choice>
    <mc:Fallback xmlns="">
      <p:transition spd="slow" advTm="8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76697" y="0"/>
            <a:ext cx="9376758" cy="3425483"/>
          </a:xfrm>
        </p:spPr>
        <p:txBody>
          <a:bodyPr>
            <a:normAutofit/>
          </a:bodyPr>
          <a:lstStyle/>
          <a:p>
            <a:pPr algn="r"/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Fica tantos de tempo demorando os olhos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no mar.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70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2"/>
    </mc:Choice>
    <mc:Fallback xmlns="">
      <p:transition spd="slow" advTm="10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6609" y="365126"/>
            <a:ext cx="11227191" cy="2982986"/>
          </a:xfrm>
        </p:spPr>
        <p:txBody>
          <a:bodyPr>
            <a:normAutofit/>
          </a:bodyPr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Gente sensível é dada a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bate-papos sobre 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a vida.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78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3"/>
    </mc:Choice>
    <mc:Fallback xmlns="">
      <p:transition spd="slow" advTm="10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797300"/>
            <a:ext cx="6794500" cy="1841500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Adora andar de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mãos 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dadas.</a:t>
            </a:r>
            <a:b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endParaRPr lang="pt-BR" b="1" i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7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83"/>
    </mc:Choice>
    <mc:Fallback xmlns="">
      <p:transition spd="slow" advTm="8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39906" y="0"/>
            <a:ext cx="6323308" cy="6858000"/>
          </a:xfrm>
        </p:spPr>
        <p:txBody>
          <a:bodyPr>
            <a:normAutofit fontScale="90000"/>
          </a:bodyPr>
          <a:lstStyle/>
          <a:p>
            <a:pPr algn="r"/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Tem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a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meta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de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deitar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na </a:t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grama 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uma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noite 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dessas </a:t>
            </a:r>
            <a:r>
              <a:rPr lang="pt-BR" b="1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pra acompanhar estrelas </a:t>
            </a:r>
            <a:r>
              <a:rPr lang="pt-BR" b="1" i="1" dirty="0">
                <a:solidFill>
                  <a:srgbClr val="0000FF"/>
                </a:solidFill>
                <a:latin typeface="Arial Black" panose="020B0A04020102020204" pitchFamily="34" charset="0"/>
              </a:rPr>
              <a:t>com o olhar.</a:t>
            </a:r>
            <a:r>
              <a:rPr lang="pt-BR" dirty="0">
                <a:solidFill>
                  <a:srgbClr val="0000FF"/>
                </a:solidFill>
              </a:rPr>
              <a:t/>
            </a:r>
            <a:br>
              <a:rPr lang="pt-BR" dirty="0">
                <a:solidFill>
                  <a:srgbClr val="0000FF"/>
                </a:solidFill>
              </a:rPr>
            </a:br>
            <a:endParaRPr lang="pt-BR" dirty="0">
              <a:solidFill>
                <a:srgbClr val="0000FF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351" y="6480613"/>
            <a:ext cx="1589649" cy="3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39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47"/>
    </mc:Choice>
    <mc:Fallback xmlns="">
      <p:transition spd="slow" advTm="13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7695" y="242205"/>
            <a:ext cx="11913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4000" dirty="0">
                <a:solidFill>
                  <a:srgbClr val="0000FF"/>
                </a:solidFill>
                <a:latin typeface="Arial Black" panose="020B0A04020102020204" pitchFamily="34" charset="0"/>
              </a:rPr>
              <a:t>Texto: </a:t>
            </a:r>
            <a:r>
              <a:rPr lang="pt-BR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Ana Jácomo</a:t>
            </a:r>
            <a:r>
              <a:rPr lang="pt-BR" sz="4000" dirty="0" smtClean="0"/>
              <a:t> </a:t>
            </a:r>
          </a:p>
          <a:p>
            <a:pPr lvl="0"/>
            <a:r>
              <a:rPr lang="pt-BR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Imagens</a:t>
            </a:r>
            <a:r>
              <a:rPr lang="pt-BR" sz="4000" dirty="0">
                <a:solidFill>
                  <a:srgbClr val="0000FF"/>
                </a:solidFill>
                <a:latin typeface="Arial Black" panose="020B0A04020102020204" pitchFamily="34" charset="0"/>
              </a:rPr>
              <a:t>: </a:t>
            </a:r>
            <a:r>
              <a:rPr lang="pt-BR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Praias de Ubatuba </a:t>
            </a:r>
            <a:r>
              <a:rPr lang="pt-BR" sz="4000" dirty="0" err="1" smtClean="0">
                <a:solidFill>
                  <a:srgbClr val="0000FF"/>
                </a:solidFill>
                <a:latin typeface="Arial Black" panose="020B0A04020102020204" pitchFamily="34" charset="0"/>
              </a:rPr>
              <a:t>sp</a:t>
            </a:r>
            <a:endParaRPr lang="pt-BR" sz="4000" dirty="0">
              <a:solidFill>
                <a:srgbClr val="0000FF"/>
              </a:solidFill>
              <a:latin typeface="Arial Black" panose="020B0A04020102020204" pitchFamily="34" charset="0"/>
            </a:endParaRPr>
          </a:p>
          <a:p>
            <a:pPr lvl="0"/>
            <a:r>
              <a:rPr lang="pt-BR" sz="4000" dirty="0">
                <a:solidFill>
                  <a:srgbClr val="0000FF"/>
                </a:solidFill>
                <a:latin typeface="Arial Black" panose="020B0A04020102020204" pitchFamily="34" charset="0"/>
              </a:rPr>
              <a:t>Música: </a:t>
            </a:r>
            <a:r>
              <a:rPr lang="pt-BR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Richard </a:t>
            </a:r>
            <a:r>
              <a:rPr lang="pt-BR" sz="4000" dirty="0" err="1" smtClean="0">
                <a:solidFill>
                  <a:srgbClr val="0000FF"/>
                </a:solidFill>
                <a:latin typeface="Arial Black" panose="020B0A04020102020204" pitchFamily="34" charset="0"/>
              </a:rPr>
              <a:t>Claiderman</a:t>
            </a:r>
            <a:r>
              <a:rPr lang="pt-BR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 - Aline</a:t>
            </a:r>
          </a:p>
          <a:p>
            <a:pPr lvl="0"/>
            <a:r>
              <a:rPr lang="pt-BR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Contato</a:t>
            </a:r>
            <a:r>
              <a:rPr lang="pt-BR" sz="4000" dirty="0">
                <a:solidFill>
                  <a:srgbClr val="0000FF"/>
                </a:solidFill>
                <a:latin typeface="Arial Black" panose="020B0A04020102020204" pitchFamily="34" charset="0"/>
              </a:rPr>
              <a:t>: reinaldogp2000@yahoo.com.br</a:t>
            </a:r>
          </a:p>
          <a:p>
            <a:pPr lvl="0"/>
            <a:r>
              <a:rPr lang="pt-BR" sz="4000" dirty="0">
                <a:solidFill>
                  <a:srgbClr val="0000FF"/>
                </a:solidFill>
                <a:latin typeface="Arial Black" panose="020B0A04020102020204" pitchFamily="34" charset="0"/>
              </a:rPr>
              <a:t>Divulgação: www.sergrasan.com.br</a:t>
            </a:r>
          </a:p>
          <a:p>
            <a:pPr lvl="0"/>
            <a:r>
              <a:rPr lang="pt-BR" sz="4000" i="1" dirty="0">
                <a:solidFill>
                  <a:srgbClr val="0000FF"/>
                </a:solidFill>
                <a:latin typeface="Arial Black" panose="020B0A04020102020204" pitchFamily="34" charset="0"/>
              </a:rPr>
              <a:t>Formatação: </a:t>
            </a:r>
            <a:r>
              <a:rPr lang="pt-BR" sz="4000" i="1" dirty="0" err="1">
                <a:solidFill>
                  <a:srgbClr val="0000FF"/>
                </a:solidFill>
                <a:latin typeface="Arial Black" panose="020B0A04020102020204" pitchFamily="34" charset="0"/>
              </a:rPr>
              <a:t>Reinaldoslides</a:t>
            </a:r>
            <a:endParaRPr lang="pt-BR" sz="4000" i="1" dirty="0">
              <a:solidFill>
                <a:srgbClr val="0000FF"/>
              </a:solidFill>
              <a:latin typeface="Arial Black" panose="020B0A04020102020204" pitchFamily="34" charset="0"/>
            </a:endParaRPr>
          </a:p>
          <a:p>
            <a:pPr lvl="0"/>
            <a:r>
              <a:rPr lang="pt-BR" sz="4000" i="1" dirty="0">
                <a:solidFill>
                  <a:srgbClr val="0000FF"/>
                </a:solidFill>
                <a:latin typeface="Arial Black" panose="020B0A04020102020204" pitchFamily="34" charset="0"/>
              </a:rPr>
              <a:t>Campinas, </a:t>
            </a:r>
            <a:r>
              <a:rPr lang="pt-BR" sz="4000" i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31 </a:t>
            </a:r>
            <a:r>
              <a:rPr lang="pt-BR" sz="4000" i="1" dirty="0">
                <a:solidFill>
                  <a:srgbClr val="0000FF"/>
                </a:solidFill>
                <a:latin typeface="Arial Black" panose="020B0A04020102020204" pitchFamily="34" charset="0"/>
              </a:rPr>
              <a:t>de Março de 2020</a:t>
            </a:r>
            <a:endParaRPr lang="pt-BR" sz="4000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701202" y="4424176"/>
            <a:ext cx="657263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600" b="1" spc="50" dirty="0" smtClean="0">
                <a:ln w="38100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 I M </a:t>
            </a:r>
            <a:endParaRPr lang="pt-BR" sz="16600" b="1" spc="50" dirty="0">
              <a:ln w="38100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62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24"/>
    </mc:Choice>
    <mc:Fallback xmlns="">
      <p:transition spd="slow" advTm="35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129</Words>
  <Application>Microsoft Office PowerPoint</Application>
  <PresentationFormat>Widescreen</PresentationFormat>
  <Paragraphs>28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Forte</vt:lpstr>
      <vt:lpstr>Tema do Office</vt:lpstr>
      <vt:lpstr>Gente  sensível</vt:lpstr>
      <vt:lpstr>Gente sensível tem ouvido bom  para encontrar passarinho.</vt:lpstr>
      <vt:lpstr>Rí para borboleta  que passa.</vt:lpstr>
      <vt:lpstr>Nota variação de tom do  azul celeste</vt:lpstr>
      <vt:lpstr>Admira incontáveis vezes,  sem cansaço,  a Inteligência Divina ao criar tanto tipo de flor.</vt:lpstr>
      <vt:lpstr>Gente sensível é chegada num abraço. </vt:lpstr>
      <vt:lpstr>Rabisca poemas de amor. </vt:lpstr>
      <vt:lpstr>Cura a alma com música. </vt:lpstr>
      <vt:lpstr>Chora com sena  bonita. </vt:lpstr>
      <vt:lpstr>É de se comover fácil ao olhar  aquela lua toda no céu. </vt:lpstr>
      <vt:lpstr>Gente sensível é capaz de empatia. </vt:lpstr>
      <vt:lpstr>Sorri lindo pra gesto bacana. </vt:lpstr>
      <vt:lpstr>Costuma ter delicadeza com os outros. </vt:lpstr>
      <vt:lpstr>Ama com todo o coração. </vt:lpstr>
      <vt:lpstr>Fica tantos de tempo demorando os olhos  no mar. </vt:lpstr>
      <vt:lpstr>Gente sensível é dada a  bate-papos sobre a vida. </vt:lpstr>
      <vt:lpstr>Adora andar de  mãos dadas. </vt:lpstr>
      <vt:lpstr>Tem  a  meta  de  deitar  na  grama uma  noite dessas pra acompanhar estrelas com o olhar. 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Gente sensível</dc:title>
  <dc:creator>Reinaldo</dc:creator>
  <cp:lastModifiedBy>Reinaldo</cp:lastModifiedBy>
  <cp:revision>23</cp:revision>
  <dcterms:created xsi:type="dcterms:W3CDTF">2020-01-21T12:24:04Z</dcterms:created>
  <dcterms:modified xsi:type="dcterms:W3CDTF">2020-03-31T20:13:00Z</dcterms:modified>
</cp:coreProperties>
</file>