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8" r:id="rId3"/>
    <p:sldId id="257" r:id="rId4"/>
    <p:sldId id="256" r:id="rId5"/>
    <p:sldId id="258" r:id="rId6"/>
    <p:sldId id="259" r:id="rId7"/>
    <p:sldId id="260" r:id="rId8"/>
    <p:sldId id="261" r:id="rId9"/>
    <p:sldId id="262" r:id="rId10"/>
    <p:sldId id="263" r:id="rId11"/>
    <p:sldId id="267" r:id="rId12"/>
    <p:sldId id="264" r:id="rId13"/>
    <p:sldId id="269" r:id="rId14"/>
    <p:sldId id="272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006600"/>
    <a:srgbClr val="0000FF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4" d="100"/>
          <a:sy n="84" d="100"/>
        </p:scale>
        <p:origin x="108" y="3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21674-5D9A-45FD-B99C-887F28675B83}" type="datetimeFigureOut">
              <a:rPr lang="pt-BR" smtClean="0"/>
              <a:t>05/11/2016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6A52-1BBF-4420-94B8-3FD167D8D5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634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21674-5D9A-45FD-B99C-887F28675B83}" type="datetimeFigureOut">
              <a:rPr lang="pt-BR" smtClean="0"/>
              <a:t>05/11/2016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6A52-1BBF-4420-94B8-3FD167D8D5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416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21674-5D9A-45FD-B99C-887F28675B83}" type="datetimeFigureOut">
              <a:rPr lang="pt-BR" smtClean="0"/>
              <a:t>05/11/2016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6A52-1BBF-4420-94B8-3FD167D8D5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172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21674-5D9A-45FD-B99C-887F28675B83}" type="datetimeFigureOut">
              <a:rPr lang="pt-BR" smtClean="0"/>
              <a:t>05/11/2016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6A52-1BBF-4420-94B8-3FD167D8D5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251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21674-5D9A-45FD-B99C-887F28675B83}" type="datetimeFigureOut">
              <a:rPr lang="pt-BR" smtClean="0"/>
              <a:t>05/11/2016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6A52-1BBF-4420-94B8-3FD167D8D5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208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21674-5D9A-45FD-B99C-887F28675B83}" type="datetimeFigureOut">
              <a:rPr lang="pt-BR" smtClean="0"/>
              <a:t>05/11/2016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6A52-1BBF-4420-94B8-3FD167D8D5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678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21674-5D9A-45FD-B99C-887F28675B83}" type="datetimeFigureOut">
              <a:rPr lang="pt-BR" smtClean="0"/>
              <a:t>05/11/2016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6A52-1BBF-4420-94B8-3FD167D8D5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632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21674-5D9A-45FD-B99C-887F28675B83}" type="datetimeFigureOut">
              <a:rPr lang="pt-BR" smtClean="0"/>
              <a:t>05/11/2016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6A52-1BBF-4420-94B8-3FD167D8D5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5686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21674-5D9A-45FD-B99C-887F28675B83}" type="datetimeFigureOut">
              <a:rPr lang="pt-BR" smtClean="0"/>
              <a:t>05/11/2016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6A52-1BBF-4420-94B8-3FD167D8D5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150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21674-5D9A-45FD-B99C-887F28675B83}" type="datetimeFigureOut">
              <a:rPr lang="pt-BR" smtClean="0"/>
              <a:t>05/11/2016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6A52-1BBF-4420-94B8-3FD167D8D5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437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21674-5D9A-45FD-B99C-887F28675B83}" type="datetimeFigureOut">
              <a:rPr lang="pt-BR" smtClean="0"/>
              <a:t>05/11/2016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F6A52-1BBF-4420-94B8-3FD167D8D5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418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21674-5D9A-45FD-B99C-887F28675B83}" type="datetimeFigureOut">
              <a:rPr lang="pt-BR" smtClean="0"/>
              <a:t>05/11/2016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CF6A52-1BBF-4420-94B8-3FD167D8D5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3243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gi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405744" y="1432474"/>
            <a:ext cx="6928936" cy="1582664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square">
            <a:prstTxWarp prst="textInflateTop">
              <a:avLst/>
            </a:prstTxWarp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8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glow rad="127000">
                    <a:srgbClr val="FFFF00"/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força do amor </a:t>
            </a:r>
            <a:r>
              <a:rPr lang="pt-BR" sz="48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glow rad="127000">
                    <a:srgbClr val="FFFF00"/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endParaRPr lang="pt-BR" sz="16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glow rad="127000">
                  <a:srgbClr val="FFFF00"/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44" y="6101683"/>
            <a:ext cx="2934109" cy="438211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8160" y="6030275"/>
            <a:ext cx="3733800" cy="58102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3873" y="-588329"/>
            <a:ext cx="3724275" cy="561975"/>
          </a:xfrm>
          <a:prstGeom prst="rect">
            <a:avLst/>
          </a:prstGeom>
        </p:spPr>
      </p:pic>
      <p:pic>
        <p:nvPicPr>
          <p:cNvPr id="11" name="bill2443.wav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680" y="6296109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920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00"/>
    </mc:Choice>
    <mc:Fallback xmlns="">
      <p:transition spd="slow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500" showWhenStopped="0">
                <p:cTn id="31" repeatCount="indefinite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4" grpId="0"/>
      <p:bldP spid="4" grpId="1"/>
    </p:bldLst>
  </p:timing>
  <p:extLst mod="1">
    <p:ext uri="{E180D4A7-C9FB-4DFB-919C-405C955672EB}">
      <p14:showEvtLst xmlns:p14="http://schemas.microsoft.com/office/powerpoint/2010/main">
        <p14:playEvt time="1" objId="11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42900" y="400051"/>
            <a:ext cx="11452860" cy="1225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amor é o sentimento mais puro </a:t>
            </a:r>
            <a:endParaRPr lang="pt-BR" sz="3200" b="1" dirty="0" smtClean="0">
              <a:ln w="6600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32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grandioso que existe, </a:t>
            </a:r>
            <a:endParaRPr lang="pt-BR" sz="1050" b="1" dirty="0">
              <a:ln w="6600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064" y="6200981"/>
            <a:ext cx="2934109" cy="43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597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048000" y="377190"/>
            <a:ext cx="8827770" cy="1225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através dele tudo se modifica, </a:t>
            </a:r>
            <a:endParaRPr lang="pt-BR" sz="3200" b="1" dirty="0" smtClean="0">
              <a:ln w="660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tudo </a:t>
            </a:r>
            <a:r>
              <a:rPr lang="pt-BR" sz="32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transforma.</a:t>
            </a:r>
            <a:endParaRPr lang="pt-BR" sz="1050" b="1" dirty="0">
              <a:ln w="660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064" y="6200981"/>
            <a:ext cx="2934109" cy="43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75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94"/>
            <a:ext cx="12193057" cy="685859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37710" y="1957477"/>
            <a:ext cx="73723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tristeza através do amor </a:t>
            </a:r>
            <a:endParaRPr lang="pt-BR" sz="3200" b="1" dirty="0" smtClean="0">
              <a:ln w="660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32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dá </a:t>
            </a:r>
            <a:r>
              <a:rPr lang="pt-BR" sz="32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passagem ao sorriso</a:t>
            </a:r>
            <a:r>
              <a:rPr lang="pt-BR" sz="32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...</a:t>
            </a:r>
            <a:endParaRPr lang="pt-BR" sz="1600" b="1" dirty="0">
              <a:ln w="660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064" y="6200981"/>
            <a:ext cx="2934109" cy="43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321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840480" y="434340"/>
            <a:ext cx="8103870" cy="1122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mágoa através do amor dá passagem ao perdão verdadeiro…</a:t>
            </a:r>
            <a:endParaRPr lang="pt-BR" sz="1050" b="1" dirty="0">
              <a:ln w="6600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064" y="6200981"/>
            <a:ext cx="2934109" cy="43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800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048000" y="2197253"/>
            <a:ext cx="6541770" cy="1649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glow rad="228600">
                    <a:srgbClr val="D60093">
                      <a:alpha val="40000"/>
                    </a:srgbClr>
                  </a:glow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doença através do amor dá passagem para que a cura venha…</a:t>
            </a:r>
            <a:endParaRPr lang="pt-BR" sz="105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glow rad="228600">
                  <a:srgbClr val="D60093">
                    <a:alpha val="40000"/>
                  </a:srgbClr>
                </a:glow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064" y="6200981"/>
            <a:ext cx="2934109" cy="43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55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1172"/>
            <a:ext cx="12247417" cy="688917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77190" y="357128"/>
            <a:ext cx="8801100" cy="1649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rgbClr val="FFC0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Só a força do amor pode levantar aquele que se encontra deitado sem força para levantar…</a:t>
            </a:r>
            <a:endParaRPr lang="pt-BR" sz="1050" b="1" dirty="0">
              <a:ln w="6600">
                <a:solidFill>
                  <a:srgbClr val="FFC0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064" y="6200981"/>
            <a:ext cx="2934109" cy="43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147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60070" y="4709160"/>
            <a:ext cx="11144250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rgbClr val="D60093">
                      <a:alpha val="40000"/>
                    </a:srgbClr>
                  </a:glow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Só a força do amor pode fazer caminhar aquele que não tinha mais pernas para andar…</a:t>
            </a:r>
            <a:endParaRPr lang="pt-BR" sz="105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rgbClr val="D60093">
                    <a:alpha val="40000"/>
                  </a:srgbClr>
                </a:glow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064" y="6200981"/>
            <a:ext cx="2934109" cy="43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701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1172"/>
            <a:ext cx="12247417" cy="688917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048000" y="388621"/>
            <a:ext cx="8804910" cy="1122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Amar incondicionalmente significa renunciar defeitos e </a:t>
            </a:r>
            <a:endParaRPr lang="pt-BR" sz="1050" b="1" dirty="0">
              <a:ln w="6600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064" y="6200981"/>
            <a:ext cx="2934109" cy="43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41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5246370" y="617221"/>
            <a:ext cx="6537960" cy="1649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esculpir as virtudes pautadas pelo esforço, dedicação e muita coragem.</a:t>
            </a:r>
            <a:endParaRPr lang="pt-BR" sz="1050" b="1" dirty="0">
              <a:ln w="660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064" y="6200981"/>
            <a:ext cx="2934109" cy="43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50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1174"/>
            <a:ext cx="12247419" cy="688917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85057"/>
            <a:ext cx="12193057" cy="685859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028700" y="4377690"/>
            <a:ext cx="10401300" cy="1122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Apegue-se ao amor em tudo que for necessário na vida, </a:t>
            </a:r>
            <a:endParaRPr lang="pt-BR" sz="105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064" y="6200981"/>
            <a:ext cx="2934109" cy="43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26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171950" y="1062990"/>
            <a:ext cx="5715000" cy="27270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pois só ele é capaz de dar a reação necessária àquele que precisa de algo maior para continuar.</a:t>
            </a:r>
            <a:endParaRPr lang="pt-BR" sz="1050" b="1" dirty="0">
              <a:ln w="6600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064" y="6200981"/>
            <a:ext cx="2934109" cy="43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16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173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34340" y="1383030"/>
            <a:ext cx="8709660" cy="595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amor cura e o amor constrói </a:t>
            </a:r>
            <a:endParaRPr lang="pt-BR" sz="105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064" y="6200981"/>
            <a:ext cx="2934109" cy="43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446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36599" y="411818"/>
            <a:ext cx="11550601" cy="3371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Gotas </a:t>
            </a:r>
            <a:r>
              <a:rPr lang="pt-BR" sz="28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lang="pt-BR" sz="28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paz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Internet - Jardim Orla de Santos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Música: Billy </a:t>
            </a:r>
            <a:r>
              <a:rPr lang="pt-BR" sz="2800" b="1" dirty="0" err="1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Vaughn</a:t>
            </a:r>
            <a:r>
              <a:rPr lang="pt-BR" sz="28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Tema de um lugar de verano.wav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Contato: reinaldogp2000@yahoo.com.br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Divulgação: www.sergrasan.com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06 de novembro de 2016</a:t>
            </a:r>
            <a:endParaRPr lang="pt-BR" sz="1000" b="1" dirty="0">
              <a:ln w="6600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5103" y="2690641"/>
            <a:ext cx="2934109" cy="438211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104" y="4152881"/>
            <a:ext cx="5900331" cy="2534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53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000"/>
    </mc:Choice>
    <mc:Fallback>
      <p:transition spd="slow" advTm="3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000"/>
                            </p:stCondLst>
                            <p:childTnLst>
                              <p:par>
                                <p:cTn id="3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</TotalTime>
  <Words>186</Words>
  <Application>Microsoft Office PowerPoint</Application>
  <PresentationFormat>Widescreen</PresentationFormat>
  <Paragraphs>22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35</cp:revision>
  <dcterms:created xsi:type="dcterms:W3CDTF">2016-11-04T18:05:32Z</dcterms:created>
  <dcterms:modified xsi:type="dcterms:W3CDTF">2016-11-05T21:57:21Z</dcterms:modified>
</cp:coreProperties>
</file>