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1D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2" y="-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982EBA-8522-4353-9DCC-743C2010EB3F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4FB6D9-171F-4338-A283-F0A0173E2B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1472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4FB6D9-171F-4338-A283-F0A0173E2B16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22019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2321A-35A4-447E-A2F7-F8477EF41DA7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76900-608F-41CF-8FD1-C24B432F50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1911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2321A-35A4-447E-A2F7-F8477EF41DA7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76900-608F-41CF-8FD1-C24B432F50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232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2321A-35A4-447E-A2F7-F8477EF41DA7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76900-608F-41CF-8FD1-C24B432F50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324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2321A-35A4-447E-A2F7-F8477EF41DA7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76900-608F-41CF-8FD1-C24B432F50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4893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2321A-35A4-447E-A2F7-F8477EF41DA7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76900-608F-41CF-8FD1-C24B432F50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7560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2321A-35A4-447E-A2F7-F8477EF41DA7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76900-608F-41CF-8FD1-C24B432F50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1492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2321A-35A4-447E-A2F7-F8477EF41DA7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76900-608F-41CF-8FD1-C24B432F50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1491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2321A-35A4-447E-A2F7-F8477EF41DA7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76900-608F-41CF-8FD1-C24B432F50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959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2321A-35A4-447E-A2F7-F8477EF41DA7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76900-608F-41CF-8FD1-C24B432F50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1819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2321A-35A4-447E-A2F7-F8477EF41DA7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76900-608F-41CF-8FD1-C24B432F50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251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2321A-35A4-447E-A2F7-F8477EF41DA7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76900-608F-41CF-8FD1-C24B432F50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9761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2321A-35A4-447E-A2F7-F8477EF41DA7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276900-608F-41CF-8FD1-C24B432F50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199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2.gif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reinaldogp2000@yahoo.com.br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 rot="20058372">
            <a:off x="201914" y="2275081"/>
            <a:ext cx="9041328" cy="120032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7200" b="1" cap="none" spc="0" dirty="0" smtClean="0">
                <a:ln w="38100" cmpd="sng">
                  <a:solidFill>
                    <a:srgbClr val="00B0F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Amigos são poemas... </a:t>
            </a:r>
            <a:endParaRPr lang="pt-BR" sz="7200" b="1" cap="none" spc="0" dirty="0">
              <a:ln w="38100" cmpd="sng">
                <a:solidFill>
                  <a:srgbClr val="00B0F0"/>
                </a:solidFill>
                <a:prstDash val="solid"/>
              </a:ln>
              <a:solidFill>
                <a:srgbClr val="FFFF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6012160" y="6858000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3600" b="1" dirty="0" smtClean="0">
                <a:solidFill>
                  <a:srgbClr val="FFFF00"/>
                </a:solidFill>
              </a:rPr>
              <a:t>Ligue o S O M</a:t>
            </a:r>
            <a:endParaRPr lang="pt-BR" sz="3600" b="1" dirty="0">
              <a:solidFill>
                <a:srgbClr val="FFFF00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067944" y="5949280"/>
            <a:ext cx="48965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4000" b="1" dirty="0" smtClean="0">
                <a:solidFill>
                  <a:srgbClr val="C00000"/>
                </a:solidFill>
              </a:rPr>
              <a:t>Avanço automático</a:t>
            </a:r>
            <a:endParaRPr lang="pt-BR" sz="4000" b="1" dirty="0">
              <a:solidFill>
                <a:srgbClr val="C00000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6021288"/>
            <a:ext cx="1957713" cy="696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047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  <p:sndAc>
          <p:stSnd loop="1">
            <p:snd r:embed="rId3" name="cortazar ernesto - emmanuelle.wav"/>
          </p:stSnd>
        </p:sndAc>
      </p:transition>
    </mc:Choice>
    <mc:Fallback xmlns="">
      <p:transition spd="slow" advTm="3000">
        <p:fade/>
        <p:sndAc>
          <p:stSnd loop="1">
            <p:snd r:embed="rId6" name="cortazar ernesto - emmanuel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082354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>Os verdadeiros amigos são a poesia da vida. </a:t>
            </a: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082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005064"/>
            <a:ext cx="8229600" cy="2448272"/>
          </a:xfrm>
        </p:spPr>
        <p:txBody>
          <a:bodyPr>
            <a:normAutofit fontScale="90000"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>Eles enchem nossos dias de cores, rimas e risos, e nos seguram a mão quando caminhar parece difícil. </a:t>
            </a: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04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077072"/>
            <a:ext cx="8229600" cy="2592288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>Eles nos mostram que mesmo em dias nublados o sol está no mesmo lugar, </a:t>
            </a: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76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509120"/>
            <a:ext cx="8229600" cy="2232248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>e nos ensinam que a chuva pode ser uma canção de ninar nas noites solitárias e vazias. </a:t>
            </a: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0817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32040" y="274638"/>
            <a:ext cx="3754760" cy="6106690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>Um amigo é alguém que nunca nos deixa só, mesmo quando não pode estar presente,</a:t>
            </a: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142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869160"/>
            <a:ext cx="8229600" cy="1944216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>pois sabemos que um pedacinho do seu coração está conosco. </a:t>
            </a: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804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492896"/>
            <a:ext cx="8229600" cy="3240360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>Um amigo é alguém que pensa na gente mesmo estando separado por mil mares... </a:t>
            </a: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4898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293096"/>
            <a:ext cx="8229600" cy="2448272"/>
          </a:xfrm>
        </p:spPr>
        <p:txBody>
          <a:bodyPr/>
          <a:lstStyle/>
          <a:p>
            <a:r>
              <a:rPr lang="pt-BR" b="1" dirty="0" smtClean="0">
                <a:solidFill>
                  <a:srgbClr val="FFFF00"/>
                </a:solidFill>
              </a:rPr>
              <a:t>É alguém por quem a gente sabe que vale a pena viver... </a:t>
            </a: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7321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005064"/>
            <a:ext cx="8229600" cy="2736304"/>
          </a:xfrm>
        </p:spPr>
        <p:txBody>
          <a:bodyPr/>
          <a:lstStyle/>
          <a:p>
            <a:r>
              <a:rPr lang="pt-BR" b="1" dirty="0" smtClean="0">
                <a:solidFill>
                  <a:srgbClr val="FFFF00"/>
                </a:solidFill>
              </a:rPr>
              <a:t>Um amigo nem sempre diz sim, quando dizemos sim, e não, quando dizemos não. </a:t>
            </a: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2958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293096"/>
            <a:ext cx="8229600" cy="2448272"/>
          </a:xfrm>
        </p:spPr>
        <p:txBody>
          <a:bodyPr/>
          <a:lstStyle/>
          <a:p>
            <a:r>
              <a:rPr lang="pt-BR" b="1" dirty="0" smtClean="0">
                <a:solidFill>
                  <a:srgbClr val="FFFF00"/>
                </a:solidFill>
              </a:rPr>
              <a:t>Mas ele vai nos fazer entender com mais clareza aquilo que não conseguimos entender sozinhos. </a:t>
            </a: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030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005064"/>
            <a:ext cx="8229600" cy="2808312"/>
          </a:xfrm>
        </p:spPr>
        <p:txBody>
          <a:bodyPr/>
          <a:lstStyle/>
          <a:p>
            <a:r>
              <a:rPr lang="pt-BR" b="1" dirty="0" smtClean="0">
                <a:solidFill>
                  <a:srgbClr val="FFFF00"/>
                </a:solidFill>
              </a:rPr>
              <a:t>Um amigo é um bem precioso que não devemos deixar guardado numa caixinha de joias, </a:t>
            </a: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73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76056" y="274638"/>
            <a:ext cx="3888432" cy="6322714"/>
          </a:xfrm>
        </p:spPr>
        <p:txBody>
          <a:bodyPr/>
          <a:lstStyle/>
          <a:p>
            <a:r>
              <a:rPr lang="pt-BR" b="1" dirty="0" smtClean="0">
                <a:solidFill>
                  <a:srgbClr val="FFFF00"/>
                </a:solidFill>
              </a:rPr>
              <a:t>para usá-lo quando precisamos, mas tê-lo sempre presente junto a nós, </a:t>
            </a: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16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2736304" cy="6322714"/>
          </a:xfrm>
        </p:spPr>
        <p:txBody>
          <a:bodyPr/>
          <a:lstStyle/>
          <a:p>
            <a:r>
              <a:rPr lang="pt-BR" b="1" dirty="0" smtClean="0">
                <a:solidFill>
                  <a:srgbClr val="FFFF00"/>
                </a:solidFill>
              </a:rPr>
              <a:t>mostrando ao mundo que riqueza mesmo é ter um verdadeiro amigo. </a:t>
            </a:r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21894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067944" y="274638"/>
            <a:ext cx="4618856" cy="4954562"/>
          </a:xfrm>
        </p:spPr>
        <p:txBody>
          <a:bodyPr>
            <a:normAutofit/>
          </a:bodyPr>
          <a:lstStyle/>
          <a:p>
            <a:r>
              <a:rPr lang="pt-BR" sz="6600" b="1" dirty="0" smtClean="0">
                <a:solidFill>
                  <a:srgbClr val="FFFF00"/>
                </a:solidFill>
              </a:rPr>
              <a:t>Amigos são poemas... </a:t>
            </a:r>
            <a:endParaRPr lang="pt-BR" sz="6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86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6" presetClass="emph" presetSubtype="0" autoRev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59632" y="332656"/>
            <a:ext cx="5976664" cy="2866330"/>
          </a:xfrm>
        </p:spPr>
        <p:txBody>
          <a:bodyPr/>
          <a:lstStyle/>
          <a:p>
            <a:r>
              <a:rPr lang="pt-BR" b="1" dirty="0" smtClean="0">
                <a:solidFill>
                  <a:srgbClr val="441D61"/>
                </a:solidFill>
              </a:rPr>
              <a:t>Como poemas, devem ser sentidos nas fibras mais sutis da alma, com respeito e gratidão, </a:t>
            </a:r>
            <a:endParaRPr lang="pt-BR" b="1" dirty="0">
              <a:solidFill>
                <a:srgbClr val="441D6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9495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3140968"/>
            <a:ext cx="8229600" cy="3384376"/>
          </a:xfrm>
        </p:spPr>
        <p:txBody>
          <a:bodyPr/>
          <a:lstStyle/>
          <a:p>
            <a:r>
              <a:rPr lang="pt-BR" b="1" dirty="0" smtClean="0">
                <a:solidFill>
                  <a:srgbClr val="FFFF00"/>
                </a:solidFill>
              </a:rPr>
              <a:t>para que sejam a melodia risonha a embalar nossas horas em todos os períodos do ano.</a:t>
            </a: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560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">
        <p14:glitter pattern="hexagon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4176464"/>
          </a:xfrm>
        </p:spPr>
        <p:txBody>
          <a:bodyPr>
            <a:normAutofit fontScale="90000"/>
          </a:bodyPr>
          <a:lstStyle/>
          <a:p>
            <a:r>
              <a:rPr lang="pt-BR" b="1" dirty="0" smtClean="0">
                <a:solidFill>
                  <a:srgbClr val="FFFF00"/>
                </a:solidFill>
              </a:rPr>
              <a:t>Texto de Letícia Thompson</a:t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>Imagens – Orquídeas de </a:t>
            </a:r>
            <a:r>
              <a:rPr lang="pt-BR" b="1" dirty="0" err="1">
                <a:solidFill>
                  <a:srgbClr val="FFFF00"/>
                </a:solidFill>
              </a:rPr>
              <a:t>M</a:t>
            </a:r>
            <a:r>
              <a:rPr lang="pt-BR" b="1" dirty="0" err="1" smtClean="0">
                <a:solidFill>
                  <a:srgbClr val="FFFF00"/>
                </a:solidFill>
              </a:rPr>
              <a:t>oyobamba</a:t>
            </a:r>
            <a:r>
              <a:rPr lang="pt-BR" b="1" dirty="0" smtClean="0">
                <a:solidFill>
                  <a:srgbClr val="FFFF00"/>
                </a:solidFill>
              </a:rPr>
              <a:t/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sz="4000" b="1" dirty="0" smtClean="0">
                <a:solidFill>
                  <a:srgbClr val="FFFF00"/>
                </a:solidFill>
              </a:rPr>
              <a:t>Música: Ernesto </a:t>
            </a:r>
            <a:r>
              <a:rPr lang="pt-BR" sz="4000" b="1" dirty="0" err="1" smtClean="0">
                <a:solidFill>
                  <a:srgbClr val="FFFF00"/>
                </a:solidFill>
              </a:rPr>
              <a:t>Cortazar</a:t>
            </a:r>
            <a:r>
              <a:rPr lang="pt-BR" sz="4000" b="1" dirty="0" smtClean="0">
                <a:solidFill>
                  <a:srgbClr val="FFFF00"/>
                </a:solidFill>
              </a:rPr>
              <a:t> – Emmanuelle.wav</a:t>
            </a:r>
            <a:br>
              <a:rPr lang="pt-BR" sz="4000" b="1" dirty="0" smtClean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>Formatação:</a:t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chemeClr val="bg1"/>
                </a:solidFill>
              </a:rPr>
              <a:t>reinaldogp2000@yahoo.com.br</a:t>
            </a:r>
            <a:r>
              <a:rPr lang="pt-BR" b="1" dirty="0" smtClean="0">
                <a:solidFill>
                  <a:srgbClr val="FFFF00"/>
                </a:solidFill>
                <a:hlinkClick r:id="rId3"/>
              </a:rPr>
              <a:t>r</a:t>
            </a:r>
            <a:r>
              <a:rPr lang="pt-BR" b="1" dirty="0" smtClean="0">
                <a:solidFill>
                  <a:srgbClr val="FFFF00"/>
                </a:solidFill>
              </a:rPr>
              <a:t/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>www.sergrasan.com/reinaldoslides</a:t>
            </a:r>
            <a:br>
              <a:rPr lang="pt-BR" b="1" dirty="0" smtClean="0">
                <a:solidFill>
                  <a:srgbClr val="FFFF00"/>
                </a:solidFill>
              </a:rPr>
            </a:br>
            <a:r>
              <a:rPr lang="pt-BR" b="1" dirty="0" smtClean="0">
                <a:solidFill>
                  <a:srgbClr val="FFFF00"/>
                </a:solidFill>
              </a:rPr>
              <a:t>Campinas </a:t>
            </a:r>
            <a:r>
              <a:rPr lang="pt-BR" b="1" dirty="0" smtClean="0">
                <a:solidFill>
                  <a:srgbClr val="FFFF00"/>
                </a:solidFill>
              </a:rPr>
              <a:t>18/03/2014</a:t>
            </a:r>
            <a:endParaRPr lang="pt-BR" b="1" dirty="0">
              <a:solidFill>
                <a:srgbClr val="FFFF00"/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4869160"/>
            <a:ext cx="5472608" cy="2058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801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5000">
        <p14:glitter pattern="hexagon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249</Words>
  <Application>Microsoft Office PowerPoint</Application>
  <PresentationFormat>Apresentação na tela (4:3)</PresentationFormat>
  <Paragraphs>21</Paragraphs>
  <Slides>18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19" baseType="lpstr">
      <vt:lpstr>Tema do Office</vt:lpstr>
      <vt:lpstr>Apresentação do PowerPoint</vt:lpstr>
      <vt:lpstr>Os verdadeiros amigos são a poesia da vida. </vt:lpstr>
      <vt:lpstr>Eles enchem nossos dias de cores, rimas e risos, e nos seguram a mão quando caminhar parece difícil. </vt:lpstr>
      <vt:lpstr>Eles nos mostram que mesmo em dias nublados o sol está no mesmo lugar, </vt:lpstr>
      <vt:lpstr>e nos ensinam que a chuva pode ser uma canção de ninar nas noites solitárias e vazias. </vt:lpstr>
      <vt:lpstr>Um amigo é alguém que nunca nos deixa só, mesmo quando não pode estar presente,</vt:lpstr>
      <vt:lpstr>pois sabemos que um pedacinho do seu coração está conosco. </vt:lpstr>
      <vt:lpstr>Um amigo é alguém que pensa na gente mesmo estando separado por mil mares... </vt:lpstr>
      <vt:lpstr>É alguém por quem a gente sabe que vale a pena viver... </vt:lpstr>
      <vt:lpstr>Um amigo nem sempre diz sim, quando dizemos sim, e não, quando dizemos não. </vt:lpstr>
      <vt:lpstr>Mas ele vai nos fazer entender com mais clareza aquilo que não conseguimos entender sozinhos. </vt:lpstr>
      <vt:lpstr>Um amigo é um bem precioso que não devemos deixar guardado numa caixinha de joias, </vt:lpstr>
      <vt:lpstr>para usá-lo quando precisamos, mas tê-lo sempre presente junto a nós, </vt:lpstr>
      <vt:lpstr>mostrando ao mundo que riqueza mesmo é ter um verdadeiro amigo.  </vt:lpstr>
      <vt:lpstr>Amigos são poemas... </vt:lpstr>
      <vt:lpstr>Como poemas, devem ser sentidos nas fibras mais sutis da alma, com respeito e gratidão, </vt:lpstr>
      <vt:lpstr>para que sejam a melodia risonha a embalar nossas horas em todos os períodos do ano.</vt:lpstr>
      <vt:lpstr>Texto de Letícia Thompson Imagens – Orquídeas de Moyobamba Música: Ernesto Cortazar – Emmanuelle.wav Formatação: reinaldogp2000@yahoo.com.brr www.sergrasan.com/reinaldoslides Campinas 18/03/2014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23</cp:revision>
  <dcterms:created xsi:type="dcterms:W3CDTF">2014-03-17T03:24:55Z</dcterms:created>
  <dcterms:modified xsi:type="dcterms:W3CDTF">2014-05-14T22:07:26Z</dcterms:modified>
</cp:coreProperties>
</file>