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>
        <p:scale>
          <a:sx n="70" d="100"/>
          <a:sy n="70" d="100"/>
        </p:scale>
        <p:origin x="1242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86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31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83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17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90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61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437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162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456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6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3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37EA4-C975-4A63-8ACE-B534CE3BF0A8}" type="datetimeFigureOut">
              <a:rPr lang="pt-BR" smtClean="0"/>
              <a:t>19/06/2016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5679-500E-4618-A4F0-6737F0680C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438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2767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191842" y="1051987"/>
            <a:ext cx="1033530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</a:t>
            </a:r>
          </a:p>
          <a:p>
            <a:r>
              <a:rPr lang="pt-BR" sz="66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6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É </a:t>
            </a:r>
          </a:p>
          <a:p>
            <a:pPr algn="ctr"/>
            <a:r>
              <a:rPr lang="pt-BR" sz="6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</a:p>
          <a:p>
            <a:pPr algn="ctr"/>
            <a:r>
              <a:rPr lang="pt-BR" sz="6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PORTA</a:t>
            </a:r>
            <a:endParaRPr lang="pt-BR" sz="48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28" y="-691771"/>
            <a:ext cx="3914775" cy="5715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653" y="6062276"/>
            <a:ext cx="3448050" cy="5715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44" y="6049269"/>
            <a:ext cx="2473252" cy="58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7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845">
        <p:random/>
        <p:sndAc>
          <p:stSnd loop="1">
            <p:snd r:embed="rId2" name="Ave_Maria_Erna_Flemming_I[1]_(3)_(1)2.wav"/>
          </p:stSnd>
        </p:sndAc>
      </p:transition>
    </mc:Choice>
    <mc:Fallback>
      <p:transition spd="slow" advTm="40845">
        <p:random/>
        <p:sndAc>
          <p:stSnd loop="1">
            <p:snd r:embed="rId2" name="Ave_Maria_Erna_Flemming_I[1]_(3)_(1)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35" y="0"/>
            <a:ext cx="1222767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7546" y="941696"/>
            <a:ext cx="11532358" cy="3113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é o seu bom pensamento,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sua determinação em ajudar   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perguntar quem é,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8044" y="5980100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35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30">
        <p:random/>
      </p:transition>
    </mc:Choice>
    <mc:Fallback>
      <p:transition spd="slow" advTm="1303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77671" y="641445"/>
            <a:ext cx="11395881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é o reflexo do seu sorriso neste dia,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28575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capacidade de falar uma palavra e consolar.</a:t>
            </a:r>
            <a:endParaRPr lang="pt-BR" sz="1200" b="1" dirty="0">
              <a:ln w="28575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1692" y="6034691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17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74">
        <p:random/>
      </p:transition>
    </mc:Choice>
    <mc:Fallback>
      <p:transition spd="slow" advTm="1807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008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6812" y="644134"/>
            <a:ext cx="2274627" cy="430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é simples e te usa cada vez que você diz: estou pronto.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1692" y="6034691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16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393">
        <p:random/>
      </p:transition>
    </mc:Choice>
    <mc:Fallback>
      <p:transition spd="slow" advTm="1739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23080" y="700225"/>
            <a:ext cx="11122925" cy="502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não está nas letras mortas de um livro,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está na sua ação, no desenrolar da sua história,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3718">
        <p:random/>
      </p:transition>
    </mc:Choice>
    <mc:Fallback>
      <p:transition spd="slow" advTm="237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5576" y="425770"/>
            <a:ext cx="11900848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ato de bondade, cada gesto de amor, 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07242" y="4930354"/>
            <a:ext cx="11177516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reflexo direto do amor Dele.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0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2">
        <p:random/>
      </p:transition>
    </mc:Choice>
    <mc:Fallback>
      <p:transition spd="slow" advTm="140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04883" y="4231995"/>
            <a:ext cx="11382233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tem seu conceito e sua resposta;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70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109">
        <p:random/>
      </p:transition>
    </mc:Choice>
    <mc:Fallback>
      <p:transition spd="slow" advTm="1010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09516" y="3795267"/>
            <a:ext cx="11254854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aflito, Jesus é a tábua de salvação,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642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683">
        <p:random/>
      </p:transition>
    </mc:Choice>
    <mc:Fallback>
      <p:transition spd="slow" advTm="868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50376" y="2921810"/>
            <a:ext cx="11327642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enfermo, Jesus é o médico e o remédio,</a:t>
            </a:r>
            <a:endParaRPr lang="pt-BR" sz="1200" b="1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41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236">
        <p:random/>
      </p:transition>
    </mc:Choice>
    <mc:Fallback>
      <p:transition spd="slow" advTm="1423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2263" y="2921810"/>
            <a:ext cx="11177516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desvalido, Jesus é a força que levanta,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1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830">
        <p:random/>
      </p:transition>
    </mc:Choice>
    <mc:Fallback>
      <p:transition spd="slow" advTm="1483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86853" y="5310168"/>
            <a:ext cx="11245755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inválido, Jesus é a prótese restauradora,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12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328">
        <p:random/>
      </p:transition>
    </mc:Choice>
    <mc:Fallback>
      <p:transition spd="slow" advTm="1532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792015" y="695725"/>
            <a:ext cx="6037550" cy="5958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cego, a própria luz,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86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725">
        <p:random/>
      </p:transition>
    </mc:Choice>
    <mc:Fallback>
      <p:transition spd="slow" advTm="872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23081" y="1487606"/>
            <a:ext cx="11341289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quem ganhou muito, Jesus é a benção,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77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476">
        <p:random/>
      </p:transition>
    </mc:Choice>
    <mc:Fallback>
      <p:transition spd="slow" advTm="104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45660" y="560747"/>
            <a:ext cx="11682483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quem perdeu tudo, Ele é o consolo,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04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468">
        <p:random/>
      </p:transition>
    </mc:Choice>
    <mc:Fallback>
      <p:transition spd="slow" advTm="1246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00167" y="1082362"/>
            <a:ext cx="11791666" cy="416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todos os momentos, todas as situações,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 de quem pode contar com Jesus, </a:t>
            </a:r>
            <a:endParaRPr lang="pt-BR" sz="14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13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087">
        <p:random/>
      </p:transition>
    </mc:Choice>
    <mc:Fallback>
      <p:transition spd="slow" advTm="2108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96035" y="2921810"/>
            <a:ext cx="10890913" cy="721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pobre de quem não o encontrou.</a:t>
            </a:r>
            <a:endParaRPr lang="pt-BR" sz="1600" b="1" dirty="0">
              <a:ln w="28575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63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4">
        <p:random/>
      </p:transition>
    </mc:Choice>
    <mc:Fallback>
      <p:transition spd="slow" advTm="1100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95535" y="783612"/>
            <a:ext cx="11354937" cy="5295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Jesus seja para você a porta aberta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traz um caminho florido,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abençoado e bendito.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95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7">
        <p:random/>
      </p:transition>
    </mc:Choice>
    <mc:Fallback>
      <p:transition spd="slow" advTm="1400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2956" y="2321309"/>
            <a:ext cx="11682484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desista de seus sonhos,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reclame menos, lute mais,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8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962">
        <p:random/>
      </p:transition>
    </mc:Choice>
    <mc:Fallback>
      <p:transition spd="slow" advTm="1196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7463" y="900752"/>
            <a:ext cx="11737074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é o caminho, a verdade e a própria vida,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644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02">
        <p:random/>
      </p:transition>
    </mc:Choice>
    <mc:Fallback>
      <p:transition spd="slow" advTm="109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2997" y="1437204"/>
            <a:ext cx="11546006" cy="4373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você precisava de uma direção,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siga a seta do seu coração,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ela te leve a luz,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176">
        <p:random/>
      </p:transition>
    </mc:Choice>
    <mc:Fallback>
      <p:transition spd="slow" advTm="211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7462" y="600191"/>
            <a:ext cx="11737075" cy="3664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direto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aos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braços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de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</a:t>
            </a:r>
            <a:r>
              <a:rPr lang="pt-BR" sz="4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Jesus.</a:t>
            </a:r>
            <a:endParaRPr lang="pt-BR" sz="2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3453" y="5999474"/>
            <a:ext cx="2469094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93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385">
        <p:random/>
      </p:transition>
    </mc:Choice>
    <mc:Fallback>
      <p:transition spd="slow" advTm="938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2955" y="308915"/>
            <a:ext cx="11641541" cy="4396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Paulo Roberto </a:t>
            </a:r>
            <a:r>
              <a:rPr lang="pt-BR" sz="3200" b="1" dirty="0" err="1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Gaefke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Flamboyants de Brasília</a:t>
            </a: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Ema </a:t>
            </a:r>
            <a:r>
              <a:rPr lang="pt-BR" sz="3200" b="1" dirty="0" err="1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Flemming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Ave Maria.wav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err="1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junho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2016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883" y="4558352"/>
            <a:ext cx="4179490" cy="182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9876">
        <p:random/>
      </p:transition>
    </mc:Choice>
    <mc:Fallback>
      <p:transition spd="slow" advClick="0" advTm="298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309</Words>
  <Application>Microsoft Office PowerPoint</Application>
  <PresentationFormat>Widescreen</PresentationFormat>
  <Paragraphs>71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24</cp:revision>
  <dcterms:created xsi:type="dcterms:W3CDTF">2016-06-19T18:51:33Z</dcterms:created>
  <dcterms:modified xsi:type="dcterms:W3CDTF">2016-06-20T02:08:04Z</dcterms:modified>
</cp:coreProperties>
</file>