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76" r:id="rId3"/>
    <p:sldId id="277" r:id="rId4"/>
    <p:sldId id="278" r:id="rId5"/>
    <p:sldId id="258" r:id="rId6"/>
    <p:sldId id="279" r:id="rId7"/>
    <p:sldId id="281" r:id="rId8"/>
    <p:sldId id="282" r:id="rId9"/>
    <p:sldId id="283" r:id="rId10"/>
    <p:sldId id="295" r:id="rId11"/>
    <p:sldId id="294" r:id="rId12"/>
    <p:sldId id="293" r:id="rId13"/>
    <p:sldId id="299" r:id="rId14"/>
    <p:sldId id="287" r:id="rId15"/>
    <p:sldId id="288" r:id="rId16"/>
    <p:sldId id="289" r:id="rId17"/>
    <p:sldId id="297" r:id="rId18"/>
    <p:sldId id="280" r:id="rId19"/>
    <p:sldId id="296" r:id="rId20"/>
    <p:sldId id="284" r:id="rId21"/>
    <p:sldId id="290" r:id="rId22"/>
    <p:sldId id="291" r:id="rId23"/>
    <p:sldId id="300" r:id="rId2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7" autoAdjust="0"/>
    <p:restoredTop sz="94660"/>
  </p:normalViewPr>
  <p:slideViewPr>
    <p:cSldViewPr>
      <p:cViewPr varScale="1">
        <p:scale>
          <a:sx n="74" d="100"/>
          <a:sy n="74" d="100"/>
        </p:scale>
        <p:origin x="-77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208149-3892-44BF-AB7B-49C4B8883C55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B98FF9-9607-4EFD-8C1C-7AE725A1C8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133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98FF9-9607-4EFD-8C1C-7AE725A1C81B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792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427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252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74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11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713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334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8599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264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07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0975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388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791E0-944C-4B15-A4E4-1297FF28FB64}" type="datetimeFigureOut">
              <a:rPr lang="pt-BR" smtClean="0"/>
              <a:t>17/05/2014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D39AB-0A1C-4982-92F3-96E963403F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76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1504" cy="697463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556792"/>
            <a:ext cx="9144000" cy="1270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7200" b="1" dirty="0" smtClean="0">
                <a:solidFill>
                  <a:schemeClr val="bg1"/>
                </a:solidFill>
                <a:effectLst/>
                <a:latin typeface="Algerian" pitchFamily="82" charset="0"/>
                <a:ea typeface="Calibri"/>
                <a:cs typeface="Times New Roman"/>
              </a:rPr>
              <a:t>AS NOSSAS LUTAS</a:t>
            </a:r>
            <a:endParaRPr lang="pt-BR" sz="7200" b="1" dirty="0">
              <a:solidFill>
                <a:schemeClr val="bg1"/>
              </a:solidFill>
              <a:latin typeface="Algerian" pitchFamily="82" charset="0"/>
              <a:ea typeface="Calibri"/>
              <a:cs typeface="Times New Roman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27684" y="7119992"/>
            <a:ext cx="5364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Transição automática de slide</a:t>
            </a:r>
            <a:endParaRPr lang="pt-BR" sz="28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012160" y="7245424"/>
            <a:ext cx="3239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6300192" y="7119992"/>
            <a:ext cx="2951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Ligue o SOM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95536" y="6482952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FF00"/>
                </a:solidFill>
              </a:rPr>
              <a:t>Reinaldo</a:t>
            </a:r>
            <a:endParaRPr lang="pt-B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28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438" y="0"/>
            <a:ext cx="9395520" cy="704664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" y="476672"/>
            <a:ext cx="9168083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8000" b="1" dirty="0" smtClean="0">
                <a:solidFill>
                  <a:schemeClr val="bg1"/>
                </a:solidFill>
                <a:effectLst/>
                <a:latin typeface="French Script MT" pitchFamily="66" charset="0"/>
                <a:ea typeface="Calibri"/>
                <a:cs typeface="Times New Roman"/>
              </a:rPr>
              <a:t>Cada um de nós está mergulhado em uma realidade</a:t>
            </a:r>
            <a:r>
              <a:rPr lang="pt-PT" sz="8000" b="1" dirty="0" smtClean="0">
                <a:solidFill>
                  <a:schemeClr val="bg1"/>
                </a:solidFill>
                <a:effectLst/>
                <a:latin typeface="Freestyle Script" pitchFamily="66" charset="0"/>
                <a:ea typeface="Calibri"/>
                <a:cs typeface="Times New Roman"/>
              </a:rPr>
              <a:t>. </a:t>
            </a:r>
            <a:endParaRPr lang="pt-BR" sz="8000" b="1" dirty="0">
              <a:solidFill>
                <a:schemeClr val="bg1"/>
              </a:solidFill>
              <a:latin typeface="Freestyle Script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181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  <p:sndAc>
          <p:stSnd>
            <p:snd r:embed="rId2" name="Peliculas-Exodo.wav"/>
          </p:stSnd>
        </p:sndAc>
      </p:transition>
    </mc:Choice>
    <mc:Fallback>
      <p:transition spd="slow" advTm="5000">
        <p:dissolve/>
        <p:sndAc>
          <p:stSnd>
            <p:snd r:embed="rId2" name="Peliculas-Exo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476672"/>
            <a:ext cx="9144000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8000" b="1" dirty="0" smtClean="0">
                <a:solidFill>
                  <a:schemeClr val="bg1"/>
                </a:solidFill>
                <a:effectLst/>
                <a:latin typeface="French Script MT" pitchFamily="66" charset="0"/>
                <a:ea typeface="Calibri"/>
                <a:cs typeface="Times New Roman"/>
              </a:rPr>
              <a:t>Cada um está travando sua própria batalha diária. </a:t>
            </a:r>
            <a:endParaRPr lang="pt-BR" sz="8000" b="1" dirty="0">
              <a:solidFill>
                <a:schemeClr val="bg1"/>
              </a:solidFill>
              <a:latin typeface="French Script MT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46424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548680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8000" b="1" dirty="0" smtClean="0">
                <a:solidFill>
                  <a:schemeClr val="bg1"/>
                </a:solidFill>
                <a:effectLst/>
                <a:latin typeface="French Script MT" pitchFamily="66" charset="0"/>
                <a:ea typeface="Calibri"/>
                <a:cs typeface="Times New Roman"/>
              </a:rPr>
              <a:t>Nessa luta contamos com amigos encarnados e desencarnados, </a:t>
            </a:r>
            <a:endParaRPr lang="pt-BR" sz="8000" b="1" dirty="0">
              <a:solidFill>
                <a:schemeClr val="bg1"/>
              </a:solidFill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55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2348880"/>
            <a:ext cx="8928992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8000" b="1" dirty="0" smtClean="0">
                <a:solidFill>
                  <a:schemeClr val="bg1"/>
                </a:solidFill>
                <a:effectLst/>
                <a:latin typeface="French Script MT" pitchFamily="66" charset="0"/>
                <a:ea typeface="Calibri"/>
                <a:cs typeface="Times New Roman"/>
              </a:rPr>
              <a:t>mas o esforço maior deve ser de cada um de nós, </a:t>
            </a:r>
            <a:endParaRPr lang="pt-BR" sz="8000" b="1" dirty="0">
              <a:solidFill>
                <a:schemeClr val="bg1"/>
              </a:solidFill>
              <a:latin typeface="French Script MT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0850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93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" y="-243408"/>
            <a:ext cx="9128006" cy="6011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7200" b="1" dirty="0" smtClean="0">
                <a:solidFill>
                  <a:schemeClr val="bg1"/>
                </a:solidFill>
                <a:effectLst/>
                <a:latin typeface="French Script MT" pitchFamily="66" charset="0"/>
                <a:ea typeface="Calibri"/>
                <a:cs typeface="Times New Roman"/>
              </a:rPr>
              <a:t>Não há vitória sem esforço</a:t>
            </a:r>
            <a:r>
              <a:rPr lang="pt-PT" sz="8000" b="1" dirty="0" smtClean="0">
                <a:solidFill>
                  <a:schemeClr val="bg1"/>
                </a:solidFill>
                <a:effectLst/>
                <a:latin typeface="French Script MT" pitchFamily="66" charset="0"/>
                <a:ea typeface="Calibri"/>
                <a:cs typeface="Times New Roman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PT" sz="8000" b="1" dirty="0">
              <a:solidFill>
                <a:schemeClr val="bg1"/>
              </a:solidFill>
              <a:latin typeface="French Script MT" pitchFamily="66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8000" b="1" dirty="0" smtClean="0">
                <a:solidFill>
                  <a:schemeClr val="bg1"/>
                </a:solidFill>
                <a:effectLst/>
                <a:latin typeface="French Script MT" pitchFamily="66" charset="0"/>
                <a:ea typeface="Calibri"/>
                <a:cs typeface="Times New Roman"/>
              </a:rPr>
              <a:t> Nada cairá do céu para nos salvar, </a:t>
            </a:r>
            <a:endParaRPr lang="pt-BR" sz="8000" b="1" dirty="0">
              <a:solidFill>
                <a:schemeClr val="bg1"/>
              </a:solidFill>
              <a:latin typeface="French Script MT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14693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1772817"/>
            <a:ext cx="91440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8000" b="1" dirty="0" smtClean="0">
                <a:solidFill>
                  <a:schemeClr val="bg1"/>
                </a:solidFill>
                <a:effectLst/>
                <a:latin typeface="French Script MT" pitchFamily="66" charset="0"/>
                <a:ea typeface="Calibri"/>
                <a:cs typeface="Times New Roman"/>
              </a:rPr>
              <a:t>Então cabe a cada um de nós buscar a sua própria saída.</a:t>
            </a:r>
            <a:endParaRPr lang="pt-BR" sz="8000" b="1" dirty="0">
              <a:solidFill>
                <a:schemeClr val="bg1"/>
              </a:solidFill>
              <a:latin typeface="French Script MT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2626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2204864"/>
            <a:ext cx="9036496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8000" b="1" dirty="0" smtClean="0">
                <a:solidFill>
                  <a:schemeClr val="bg1"/>
                </a:solidFill>
                <a:effectLst/>
                <a:latin typeface="French Script MT" pitchFamily="66" charset="0"/>
                <a:ea typeface="Calibri"/>
                <a:cs typeface="Times New Roman"/>
              </a:rPr>
              <a:t>Não somos filhos esquecidos de um Pai perverso. </a:t>
            </a:r>
            <a:endParaRPr lang="pt-BR" sz="8000" b="1" dirty="0">
              <a:solidFill>
                <a:schemeClr val="bg1"/>
              </a:solidFill>
              <a:latin typeface="French Script MT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7410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0" y="3428999"/>
            <a:ext cx="914400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4800" b="1" dirty="0" smtClean="0">
                <a:solidFill>
                  <a:srgbClr val="FFFF00"/>
                </a:solidFill>
                <a:effectLst/>
                <a:latin typeface="Algerian" pitchFamily="82" charset="0"/>
                <a:ea typeface="Calibri"/>
                <a:cs typeface="Times New Roman"/>
              </a:rPr>
              <a:t>Somos filhos muito amados de um Pai que nos apóia a cada passo que ensaiamos.</a:t>
            </a:r>
            <a:endParaRPr lang="pt-BR" sz="4800" b="1" dirty="0">
              <a:solidFill>
                <a:srgbClr val="FFFF00"/>
              </a:solidFill>
              <a:latin typeface="Algerian" pitchFamily="82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29333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4149079"/>
            <a:ext cx="9036496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4800" b="1" dirty="0" smtClean="0">
                <a:solidFill>
                  <a:srgbClr val="FFFF00"/>
                </a:solidFill>
                <a:effectLst/>
                <a:latin typeface="Algerian" pitchFamily="82" charset="0"/>
                <a:ea typeface="Calibri"/>
                <a:cs typeface="Times New Roman"/>
              </a:rPr>
              <a:t>Não somos privilegiados em nossos sofrimentos</a:t>
            </a:r>
            <a:r>
              <a:rPr lang="pt-PT" sz="4800" b="1" dirty="0" smtClean="0">
                <a:solidFill>
                  <a:srgbClr val="FFC000"/>
                </a:solidFill>
                <a:effectLst/>
                <a:latin typeface="Algerian" pitchFamily="82" charset="0"/>
                <a:ea typeface="Calibri"/>
                <a:cs typeface="Times New Roman"/>
              </a:rPr>
              <a:t>.</a:t>
            </a:r>
            <a:endParaRPr lang="pt-BR" sz="4800" b="1" dirty="0">
              <a:solidFill>
                <a:srgbClr val="FFC000"/>
              </a:solidFill>
              <a:latin typeface="Algerian" pitchFamily="82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778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3717032"/>
            <a:ext cx="9144000" cy="1727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4800" b="1" dirty="0" smtClean="0">
                <a:solidFill>
                  <a:srgbClr val="FFFF00"/>
                </a:solidFill>
                <a:effectLst/>
                <a:latin typeface="Algerian" pitchFamily="82" charset="0"/>
                <a:ea typeface="Calibri"/>
                <a:cs typeface="Times New Roman"/>
              </a:rPr>
              <a:t>Sofremos provavelmente o que um dia fizemos sofrer. </a:t>
            </a:r>
            <a:endParaRPr lang="pt-BR" sz="4800" b="1" dirty="0">
              <a:solidFill>
                <a:srgbClr val="FFFF00"/>
              </a:solidFill>
              <a:latin typeface="Algerian" pitchFamily="82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52376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3429000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800" b="1" dirty="0" smtClean="0">
                <a:solidFill>
                  <a:srgbClr val="FFFF00"/>
                </a:solidFill>
                <a:effectLst/>
                <a:latin typeface="Algerian" pitchFamily="82" charset="0"/>
                <a:ea typeface="Calibri"/>
                <a:cs typeface="Times New Roman"/>
              </a:rPr>
              <a:t>Temos hoje a chance de romper ciclos de sofrimentos e vinganças. </a:t>
            </a:r>
            <a:endParaRPr lang="pt-BR" sz="4800" b="1" dirty="0">
              <a:solidFill>
                <a:srgbClr val="FFFF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367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645024"/>
            <a:ext cx="8856984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6600" b="1" dirty="0" smtClean="0">
                <a:solidFill>
                  <a:srgbClr val="FFFF00"/>
                </a:solidFill>
                <a:effectLst/>
                <a:latin typeface="Algerian" pitchFamily="82" charset="0"/>
                <a:ea typeface="Calibri"/>
                <a:cs typeface="Times New Roman"/>
              </a:rPr>
              <a:t>Como fazer isso ? </a:t>
            </a:r>
            <a:endParaRPr lang="pt-BR" sz="6600" b="1" dirty="0">
              <a:solidFill>
                <a:srgbClr val="FFFF00"/>
              </a:solidFill>
              <a:latin typeface="Algerian" pitchFamily="82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1428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1988840"/>
            <a:ext cx="9036496" cy="5290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6000" b="1" dirty="0" smtClean="0">
                <a:solidFill>
                  <a:srgbClr val="FFFF00"/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Perdoando e ajudando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PT" sz="6000" b="1" dirty="0">
                <a:solidFill>
                  <a:srgbClr val="FFFF00"/>
                </a:solidFill>
                <a:latin typeface="Monotype Corsiva" pitchFamily="66" charset="0"/>
                <a:ea typeface="Calibri"/>
                <a:cs typeface="Times New Roman"/>
              </a:rPr>
              <a:t>aquele que de alguma forma nos faz sofrer.</a:t>
            </a:r>
            <a:endParaRPr lang="pt-BR" sz="3200" b="1" dirty="0">
              <a:solidFill>
                <a:srgbClr val="FFFF00"/>
              </a:solidFill>
              <a:latin typeface="Monotype Corsiva" pitchFamily="66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PT" sz="6000" b="1" dirty="0">
              <a:solidFill>
                <a:srgbClr val="FFFF00"/>
              </a:solidFill>
              <a:latin typeface="Georgia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200" b="1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04375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05910" y="3244334"/>
            <a:ext cx="633218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6000" b="1" dirty="0" smtClean="0">
                <a:solidFill>
                  <a:srgbClr val="FFFF00"/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A cada um segundo as </a:t>
            </a:r>
          </a:p>
          <a:p>
            <a:pPr algn="ctr"/>
            <a:r>
              <a:rPr lang="pt-PT" sz="6000" b="1" dirty="0" smtClean="0">
                <a:solidFill>
                  <a:srgbClr val="FFFF00"/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suas obras. </a:t>
            </a:r>
            <a:endParaRPr lang="pt-BR" sz="60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84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08520" y="2276873"/>
            <a:ext cx="9252520" cy="1222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6600" b="1" dirty="0" smtClean="0">
                <a:solidFill>
                  <a:srgbClr val="FFFF00"/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A cada esforço o seu mérito</a:t>
            </a:r>
            <a:endParaRPr lang="pt-BR" sz="6600" b="1" dirty="0">
              <a:solidFill>
                <a:srgbClr val="FFFF00"/>
              </a:solidFill>
              <a:latin typeface="Monotype Corsiva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28236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08520" y="2276873"/>
            <a:ext cx="9252520" cy="2390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6600" b="1" dirty="0" smtClean="0">
                <a:solidFill>
                  <a:srgbClr val="FFFF00"/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a cada passo a sua força transformadora para o bem.</a:t>
            </a:r>
            <a:endParaRPr lang="pt-BR" sz="6600" b="1" dirty="0">
              <a:solidFill>
                <a:srgbClr val="FFFF00"/>
              </a:solidFill>
              <a:latin typeface="Monotype Corsiva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4010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988840"/>
            <a:ext cx="9144000" cy="2390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6600" b="1" dirty="0" smtClean="0">
                <a:solidFill>
                  <a:srgbClr val="FFFF00"/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O bem gera o bem, o mal gera o mal. </a:t>
            </a:r>
            <a:endParaRPr lang="pt-BR" sz="3600" b="1" dirty="0">
              <a:solidFill>
                <a:srgbClr val="FFFF00"/>
              </a:solidFill>
              <a:latin typeface="Monotype Corsiva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6788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34" y="0"/>
            <a:ext cx="9174433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988840"/>
            <a:ext cx="9144000" cy="2390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6600" b="1" dirty="0" smtClean="0">
                <a:solidFill>
                  <a:srgbClr val="FFFF00"/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Vamos escolher o nosso caminho e seguí-lo </a:t>
            </a:r>
            <a:endParaRPr lang="pt-BR" sz="3600" b="1" dirty="0">
              <a:solidFill>
                <a:srgbClr val="FFFF00"/>
              </a:solidFill>
              <a:latin typeface="Monotype Corsiva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2588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74" y="-1"/>
            <a:ext cx="9168974" cy="689339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692697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7200" b="1" dirty="0" smtClean="0">
                <a:solidFill>
                  <a:srgbClr val="FFFF00"/>
                </a:solidFill>
                <a:effectLst/>
                <a:latin typeface="Harrington" pitchFamily="82" charset="0"/>
                <a:ea typeface="Calibri"/>
                <a:cs typeface="Times New Roman"/>
              </a:rPr>
              <a:t>de forma que amanhã possamos dizer que </a:t>
            </a:r>
            <a:endParaRPr lang="pt-BR" sz="72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590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74" y="-1"/>
            <a:ext cx="9168974" cy="689339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24975" y="548681"/>
            <a:ext cx="9061471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7200" b="1" dirty="0" smtClean="0">
                <a:solidFill>
                  <a:srgbClr val="FFFF00"/>
                </a:solidFill>
                <a:effectLst/>
                <a:latin typeface="Harrington" pitchFamily="82" charset="0"/>
                <a:ea typeface="Calibri"/>
                <a:cs typeface="Times New Roman"/>
              </a:rPr>
              <a:t>essa encarnação realmente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7200" b="1" dirty="0" smtClean="0">
                <a:solidFill>
                  <a:srgbClr val="FFFF00"/>
                </a:solidFill>
                <a:effectLst/>
                <a:latin typeface="Harrington" pitchFamily="82" charset="0"/>
                <a:ea typeface="Calibri"/>
                <a:cs typeface="Times New Roman"/>
              </a:rPr>
              <a:t>valeu a pena</a:t>
            </a:r>
            <a:r>
              <a:rPr lang="pt-PT" sz="6600" dirty="0" smtClean="0">
                <a:solidFill>
                  <a:srgbClr val="01020D"/>
                </a:solidFill>
                <a:effectLst/>
                <a:latin typeface="Georgia"/>
                <a:ea typeface="Calibri"/>
                <a:cs typeface="Times New Roman"/>
              </a:rPr>
              <a:t>.</a:t>
            </a:r>
            <a:endParaRPr lang="pt-BR" sz="6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80270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91" y="0"/>
            <a:ext cx="9168974" cy="689339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24974" y="0"/>
            <a:ext cx="9168974" cy="5724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6600" b="1" dirty="0" smtClean="0">
                <a:solidFill>
                  <a:srgbClr val="FFFF00"/>
                </a:solidFill>
                <a:latin typeface="Harrington" pitchFamily="82" charset="0"/>
                <a:ea typeface="Calibri"/>
                <a:cs typeface="Times New Roman"/>
              </a:rPr>
              <a:t>Texto</a:t>
            </a:r>
            <a:r>
              <a:rPr lang="pt-PT" sz="6600" b="1" dirty="0" smtClean="0">
                <a:solidFill>
                  <a:srgbClr val="FFFF00"/>
                </a:solidFill>
                <a:latin typeface="Harrington" pitchFamily="82" charset="0"/>
                <a:ea typeface="Calibri"/>
                <a:cs typeface="Times New Roman"/>
              </a:rPr>
              <a:t>: site gotasdepaz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6000" b="1" dirty="0" smtClean="0">
                <a:solidFill>
                  <a:srgbClr val="FFFF00"/>
                </a:solidFill>
                <a:latin typeface="Harrington" pitchFamily="82" charset="0"/>
                <a:ea typeface="Calibri"/>
                <a:cs typeface="Times New Roman"/>
              </a:rPr>
              <a:t>Imágens: de outros pps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6000" b="1" dirty="0" smtClean="0">
                <a:solidFill>
                  <a:srgbClr val="FFFF00"/>
                </a:solidFill>
                <a:latin typeface="Harrington" pitchFamily="82" charset="0"/>
                <a:ea typeface="Calibri"/>
                <a:cs typeface="Times New Roman"/>
              </a:rPr>
              <a:t>Música: internet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3200" b="1" dirty="0" smtClean="0">
                <a:solidFill>
                  <a:srgbClr val="C00000"/>
                </a:solidFill>
                <a:latin typeface="Harrington" pitchFamily="82" charset="0"/>
                <a:ea typeface="Calibri"/>
                <a:cs typeface="Times New Roman"/>
              </a:rPr>
              <a:t>Formatação: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3200" b="1" dirty="0" smtClean="0">
                <a:solidFill>
                  <a:srgbClr val="C00000"/>
                </a:solidFill>
                <a:latin typeface="Harrington" pitchFamily="82" charset="0"/>
                <a:ea typeface="Calibri"/>
                <a:cs typeface="Times New Roman"/>
              </a:rPr>
              <a:t>reinaldogp2000@yahoo.com.br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C00000"/>
                </a:solidFill>
                <a:latin typeface="Harrington" pitchFamily="82" charset="0"/>
                <a:ea typeface="Calibri"/>
                <a:cs typeface="Times New Roman"/>
              </a:rPr>
              <a:t>Campinas 11/11/2012</a:t>
            </a:r>
            <a:endParaRPr lang="pt-BR" sz="3200" b="1" dirty="0">
              <a:solidFill>
                <a:srgbClr val="C00000"/>
              </a:solidFill>
              <a:latin typeface="Harrington" pitchFamily="82" charset="0"/>
              <a:ea typeface="Calibri"/>
              <a:cs typeface="Times New Roman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275856" y="5517232"/>
            <a:ext cx="280831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Elephant" pitchFamily="18" charset="0"/>
              </a:rPr>
              <a:t> </a:t>
            </a:r>
            <a:endParaRPr lang="pt-BR" sz="8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Elephan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99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9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7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1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1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7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91" y="0"/>
            <a:ext cx="9168974" cy="6893393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259632" y="2132856"/>
            <a:ext cx="6480720" cy="178510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1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doni MT Black" pitchFamily="18" charset="0"/>
              </a:rPr>
              <a:t>F i m </a:t>
            </a:r>
            <a:endParaRPr lang="pt-BR" sz="11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7504" y="4653136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0000"/>
                </a:solidFill>
                <a:latin typeface="Algerian" panose="04020705040A02060702" pitchFamily="82" charset="0"/>
              </a:rPr>
              <a:t>WWW.SERGRASAN.COM/ REINALDOSLIDES</a:t>
            </a:r>
            <a:endParaRPr lang="pt-BR" sz="3200" b="1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66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000">
        <p:dissolve/>
      </p:transition>
    </mc:Choice>
    <mc:Fallback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mph" presetSubtype="0" autoRev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4" grpId="1" build="allAtOnce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231</Words>
  <Application>Microsoft Office PowerPoint</Application>
  <PresentationFormat>Apresentação na tela (4:3)</PresentationFormat>
  <Paragraphs>39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26</cp:revision>
  <dcterms:created xsi:type="dcterms:W3CDTF">2012-11-11T18:18:38Z</dcterms:created>
  <dcterms:modified xsi:type="dcterms:W3CDTF">2014-05-17T21:23:36Z</dcterms:modified>
</cp:coreProperties>
</file>