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8" r:id="rId3"/>
    <p:sldId id="258" r:id="rId4"/>
    <p:sldId id="279" r:id="rId5"/>
    <p:sldId id="280" r:id="rId6"/>
    <p:sldId id="281" r:id="rId7"/>
    <p:sldId id="282" r:id="rId8"/>
    <p:sldId id="294" r:id="rId9"/>
    <p:sldId id="295" r:id="rId10"/>
    <p:sldId id="296" r:id="rId11"/>
    <p:sldId id="276" r:id="rId12"/>
    <p:sldId id="285" r:id="rId13"/>
    <p:sldId id="286" r:id="rId14"/>
    <p:sldId id="287" r:id="rId15"/>
    <p:sldId id="277" r:id="rId16"/>
    <p:sldId id="288" r:id="rId17"/>
    <p:sldId id="297" r:id="rId18"/>
    <p:sldId id="292" r:id="rId19"/>
    <p:sldId id="298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6600FF"/>
    <a:srgbClr val="5CFAE0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202" y="-25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770AC7-BFC5-49B3-856A-376AF69C446F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E9720-1CE5-4130-957B-1264936F1E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332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8FF9-9607-4EFD-8C1C-7AE725A1C81B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2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0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845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969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56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512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215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451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293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847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488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517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31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77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89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02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6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6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49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37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27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55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BA3D4-F8E0-4A3F-AA60-3D0C0F61144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06968-1CF8-49C7-888B-F1556C562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9677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791E0-944C-4B15-A4E4-1297FF28FB6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18/05/2014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D39AB-0A1C-4982-92F3-96E963403F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483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683568" y="448439"/>
            <a:ext cx="7848872" cy="1270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7200" b="1" dirty="0" smtClean="0">
                <a:solidFill>
                  <a:srgbClr val="FFFF00"/>
                </a:solidFill>
                <a:latin typeface="Algerian" pitchFamily="82" charset="0"/>
                <a:ea typeface="Calibri"/>
                <a:cs typeface="Times New Roman"/>
              </a:rPr>
              <a:t>PRECIOSIDADES</a:t>
            </a:r>
            <a:endParaRPr lang="pt-BR" sz="7200" b="1" dirty="0">
              <a:solidFill>
                <a:srgbClr val="FFFF00"/>
              </a:solidFill>
              <a:latin typeface="Algerian" pitchFamily="82" charset="0"/>
              <a:ea typeface="Calibri"/>
              <a:cs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339752" y="5877272"/>
            <a:ext cx="6696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Transição </a:t>
            </a:r>
            <a:r>
              <a:rPr lang="pt-BR" sz="3600" b="1" dirty="0" smtClean="0">
                <a:solidFill>
                  <a:srgbClr val="FFFF00"/>
                </a:solidFill>
              </a:rPr>
              <a:t>automática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012160" y="7245424"/>
            <a:ext cx="3239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300192" y="7119992"/>
            <a:ext cx="2951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Ligue o SOM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07504" y="587727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Reinaldo</a:t>
            </a:r>
          </a:p>
        </p:txBody>
      </p:sp>
    </p:spTree>
    <p:extLst>
      <p:ext uri="{BB962C8B-B14F-4D97-AF65-F5344CB8AC3E}">
        <p14:creationId xmlns:p14="http://schemas.microsoft.com/office/powerpoint/2010/main" val="1984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3" name="billy vaughn -13- tema de un lugar de verano.wav"/>
          </p:stSnd>
        </p:sndAc>
      </p:transition>
    </mc:Choice>
    <mc:Fallback xmlns="">
      <p:transition spd="slow" advTm="6000">
        <p:sndAc>
          <p:stSnd>
            <p:snd r:embed="rId5" name="billy vaughn -13- tema de un lugar de ver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188641"/>
            <a:ext cx="8784976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Lucida Calligraphy" pitchFamily="66" charset="0"/>
              </a:rPr>
              <a:t>Por te considerar uma pessoa preciosa,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endParaRPr lang="pt-BR" sz="40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23528" y="5048309"/>
            <a:ext cx="84249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Lucida Calligraphy" pitchFamily="66" charset="0"/>
              </a:rPr>
              <a:t>Mando-te esta mensagem.</a:t>
            </a:r>
            <a:endParaRPr lang="pt-BR" sz="4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89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404665"/>
            <a:ext cx="87129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latin typeface="Lucida Calligraphy" pitchFamily="66" charset="0"/>
              </a:rPr>
              <a:t>Que os bons ventos te guiem, </a:t>
            </a:r>
          </a:p>
          <a:p>
            <a:r>
              <a:rPr lang="pt-BR" sz="3200" b="1" dirty="0" smtClean="0">
                <a:solidFill>
                  <a:srgbClr val="FFFF00"/>
                </a:solidFill>
                <a:latin typeface="Lucida Calligraphy" pitchFamily="66" charset="0"/>
              </a:rPr>
              <a:t>em todos os </a:t>
            </a:r>
          </a:p>
          <a:p>
            <a:r>
              <a:rPr lang="pt-BR" sz="3200" b="1" dirty="0" smtClean="0">
                <a:solidFill>
                  <a:srgbClr val="FFFF00"/>
                </a:solidFill>
                <a:latin typeface="Lucida Calligraphy" pitchFamily="66" charset="0"/>
              </a:rPr>
              <a:t>tempos, </a:t>
            </a:r>
          </a:p>
          <a:p>
            <a:r>
              <a:rPr lang="pt-BR" sz="3200" b="1" dirty="0" smtClean="0">
                <a:solidFill>
                  <a:srgbClr val="FFFF00"/>
                </a:solidFill>
                <a:latin typeface="Lucida Calligraphy" pitchFamily="66" charset="0"/>
              </a:rPr>
              <a:t>e sob </a:t>
            </a:r>
          </a:p>
          <a:p>
            <a:r>
              <a:rPr lang="pt-BR" sz="3200" b="1" dirty="0" smtClean="0">
                <a:solidFill>
                  <a:srgbClr val="FFFF00"/>
                </a:solidFill>
                <a:latin typeface="Lucida Calligraphy" pitchFamily="66" charset="0"/>
              </a:rPr>
              <a:t>todas </a:t>
            </a:r>
          </a:p>
          <a:p>
            <a:r>
              <a:rPr lang="pt-BR" sz="3200" b="1" dirty="0" smtClean="0">
                <a:solidFill>
                  <a:srgbClr val="FFFF00"/>
                </a:solidFill>
                <a:latin typeface="Lucida Calligraphy" pitchFamily="66" charset="0"/>
              </a:rPr>
              <a:t>as </a:t>
            </a:r>
          </a:p>
          <a:p>
            <a:r>
              <a:rPr lang="pt-BR" sz="3200" b="1" dirty="0" smtClean="0">
                <a:solidFill>
                  <a:srgbClr val="FFFF00"/>
                </a:solidFill>
                <a:latin typeface="Lucida Calligraphy" pitchFamily="66" charset="0"/>
              </a:rPr>
              <a:t>condições</a:t>
            </a:r>
            <a:r>
              <a:rPr lang="pt-BR" sz="1400" b="1" dirty="0" smtClean="0">
                <a:solidFill>
                  <a:srgbClr val="FFFF00"/>
                </a:solidFill>
                <a:latin typeface="Lucida Calligraphy" pitchFamily="66" charset="0"/>
              </a:rPr>
              <a:t>.</a:t>
            </a:r>
            <a:endParaRPr lang="pt-BR" sz="1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76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5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65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00"/>
                            </p:stCondLst>
                            <p:childTnLst>
                              <p:par>
                                <p:cTn id="3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16632"/>
            <a:ext cx="9144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Lucida Calligraphy" pitchFamily="66" charset="0"/>
              </a:rPr>
              <a:t>Que nenhum temor imaginário perturbe a tua serenidade.</a:t>
            </a:r>
            <a:endParaRPr lang="pt-BR" sz="4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78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404665"/>
            <a:ext cx="9036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latin typeface="Lucida Calligraphy" pitchFamily="66" charset="0"/>
              </a:rPr>
              <a:t>Que nenhum contra tempo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Lucida Calligraphy" pitchFamily="66" charset="0"/>
              </a:rPr>
              <a:t>abale a tua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52" y="4725144"/>
            <a:ext cx="8077200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139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332657"/>
            <a:ext cx="49320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Lucida Calligraphy" pitchFamily="66" charset="0"/>
              </a:rPr>
              <a:t>Que você saiba aproveitar todas as oportunidades que a vida oferece</a:t>
            </a:r>
            <a:endParaRPr lang="pt-BR" sz="48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03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5536" y="404664"/>
            <a:ext cx="374441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latin typeface="Lucida Calligraphy" pitchFamily="66" charset="0"/>
              </a:rPr>
              <a:t>Que você encontre o Amor sempre de portas abertas.</a:t>
            </a:r>
            <a:endParaRPr lang="pt-BR" sz="5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7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764704"/>
            <a:ext cx="3923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Lucida Calligraphy" pitchFamily="66" charset="0"/>
              </a:rPr>
              <a:t>Que você consiga conviver 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Lucida Calligraphy" pitchFamily="66" charset="0"/>
              </a:rPr>
              <a:t>em harmonia com o teu semelhante</a:t>
            </a:r>
            <a:r>
              <a:rPr lang="pt-BR" dirty="0" smtClean="0">
                <a:latin typeface="Lucida Calligraphy" pitchFamily="66" charset="0"/>
              </a:rPr>
              <a:t>.</a:t>
            </a:r>
            <a:endParaRPr lang="pt-BR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74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1"/>
            <a:ext cx="435597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latin typeface="Lucida Calligraphy" pitchFamily="66" charset="0"/>
              </a:rPr>
              <a:t>E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latin typeface="Lucida Calligraphy" pitchFamily="66" charset="0"/>
              </a:rPr>
              <a:t>também, com aquele que não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latin typeface="Lucida Calligraphy" pitchFamily="66" charset="0"/>
              </a:rPr>
              <a:t>te é tão semelhante assim.</a:t>
            </a:r>
            <a:endParaRPr lang="pt-BR" sz="5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40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" y="18758"/>
            <a:ext cx="9138708" cy="680563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292" y="404665"/>
            <a:ext cx="91387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6600FF"/>
                </a:solidFill>
                <a:latin typeface="Lucida Calligraphy" pitchFamily="66" charset="0"/>
                <a:cs typeface="FrankRuehl" pitchFamily="34" charset="-79"/>
              </a:rPr>
              <a:t>Que você encontre alegria nas pequenas coisas da vida.</a:t>
            </a:r>
            <a:endParaRPr lang="pt-BR" sz="4800" b="1" dirty="0">
              <a:solidFill>
                <a:srgbClr val="6600FF"/>
              </a:solidFill>
              <a:latin typeface="Lucida Calligraphy" pitchFamily="66" charset="0"/>
              <a:cs typeface="FrankRuehl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241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" y="188640"/>
            <a:ext cx="9138708" cy="680563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32656"/>
            <a:ext cx="86409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6600FF"/>
                </a:solidFill>
                <a:latin typeface="Lucida Calligraphy" pitchFamily="66" charset="0"/>
              </a:rPr>
              <a:t>Seja uma boa leitura, um caminhar numa manhã de domingo, </a:t>
            </a:r>
            <a:endParaRPr lang="pt-BR" sz="4400" b="1" dirty="0">
              <a:solidFill>
                <a:srgbClr val="6600FF"/>
              </a:solidFill>
              <a:latin typeface="Lucida Calligraphy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292" y="4581128"/>
            <a:ext cx="91387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Lucida Calligraphy" pitchFamily="66" charset="0"/>
              </a:rPr>
              <a:t>ou qualquer outra atividade.</a:t>
            </a:r>
            <a:endParaRPr lang="pt-BR" sz="4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28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" y="18758"/>
            <a:ext cx="9138708" cy="680563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332656"/>
            <a:ext cx="9036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6600FF"/>
                </a:solidFill>
                <a:latin typeface="Lucida Calligraphy" pitchFamily="66" charset="0"/>
              </a:rPr>
              <a:t>Que, nas horas difíceis, você disponha de um cantinho de paz e sossego, </a:t>
            </a:r>
            <a:endParaRPr lang="pt-BR" sz="4800" b="1" dirty="0">
              <a:solidFill>
                <a:srgbClr val="6600FF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46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" y="18758"/>
            <a:ext cx="9138708" cy="680563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404664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3333CC"/>
                </a:solidFill>
                <a:latin typeface="Lucida Calligraphy" pitchFamily="66" charset="0"/>
              </a:rPr>
              <a:t>onde possa descansar e recompor as tuas forças.</a:t>
            </a:r>
            <a:endParaRPr lang="pt-BR" sz="4800" b="1" dirty="0">
              <a:solidFill>
                <a:srgbClr val="3333CC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28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96" y="0"/>
            <a:ext cx="916859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5" y="548680"/>
            <a:ext cx="33843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Lucida Calligraphy" pitchFamily="66" charset="0"/>
              </a:rPr>
              <a:t>Que em todos os tempos o Senhor.... </a:t>
            </a:r>
            <a:endParaRPr lang="pt-BR" sz="48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42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96" y="0"/>
            <a:ext cx="916859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1" y="260648"/>
            <a:ext cx="36004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latin typeface="Lucida Calligraphy" pitchFamily="66" charset="0"/>
              </a:rPr>
              <a:t>te abrigue longe do medo e do erro, </a:t>
            </a:r>
            <a:endParaRPr lang="pt-BR" sz="5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46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96" y="0"/>
            <a:ext cx="916859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1" y="260648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endParaRPr lang="pt-BR" sz="5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1" y="548681"/>
            <a:ext cx="338437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Lucida Calligraphy" pitchFamily="66" charset="0"/>
              </a:rPr>
              <a:t>guiando os teus passos no caminho que conduz </a:t>
            </a:r>
            <a:r>
              <a:rPr lang="pt-BR" sz="4800" b="1" smtClean="0">
                <a:solidFill>
                  <a:srgbClr val="FFFF00"/>
                </a:solidFill>
                <a:latin typeface="Lucida Calligraphy" pitchFamily="66" charset="0"/>
              </a:rPr>
              <a:t>à felicidade</a:t>
            </a:r>
            <a:endParaRPr lang="pt-BR" sz="48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41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08104" y="332656"/>
            <a:ext cx="345638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Lucida Calligraphy" pitchFamily="66" charset="0"/>
              </a:rPr>
              <a:t>E se tudo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Lucida Calligraphy" pitchFamily="66" charset="0"/>
              </a:rPr>
              <a:t>isso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Lucida Calligraphy" pitchFamily="66" charset="0"/>
              </a:rPr>
              <a:t>acontecer,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Lucida Calligraphy" pitchFamily="66" charset="0"/>
              </a:rPr>
              <a:t>ainda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Lucida Calligraphy" pitchFamily="66" charset="0"/>
              </a:rPr>
              <a:t>te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Lucida Calligraphy" pitchFamily="66" charset="0"/>
              </a:rPr>
              <a:t>desejo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Lucida Calligraphy" pitchFamily="66" charset="0"/>
              </a:rPr>
              <a:t>um</a:t>
            </a:r>
          </a:p>
          <a:p>
            <a:pPr algn="ctr"/>
            <a:r>
              <a:rPr lang="pt-BR" sz="4800" b="1" dirty="0" smtClean="0">
                <a:solidFill>
                  <a:schemeClr val="bg1"/>
                </a:solidFill>
                <a:latin typeface="Algerian" pitchFamily="82" charset="0"/>
              </a:rPr>
              <a:t>ÓTIMO  DIA</a:t>
            </a:r>
          </a:p>
        </p:txBody>
      </p:sp>
    </p:spTree>
    <p:extLst>
      <p:ext uri="{BB962C8B-B14F-4D97-AF65-F5344CB8AC3E}">
        <p14:creationId xmlns:p14="http://schemas.microsoft.com/office/powerpoint/2010/main" val="417475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50"/>
                            </p:stCondLst>
                            <p:childTnLst>
                              <p:par>
                                <p:cTn id="3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400"/>
                            </p:stCondLst>
                            <p:childTnLst>
                              <p:par>
                                <p:cTn id="3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50"/>
                            </p:stCondLst>
                            <p:childTnLst>
                              <p:par>
                                <p:cTn id="4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19872" y="116632"/>
            <a:ext cx="572412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 : Autoria desconhecida</a:t>
            </a:r>
          </a:p>
          <a:p>
            <a:pPr algn="r"/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IMÁGENS : Internet</a:t>
            </a:r>
          </a:p>
          <a:p>
            <a:pPr algn="r"/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MÚSICA :  Billy  </a:t>
            </a:r>
            <a:r>
              <a:rPr lang="pt-BR" sz="2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Vaughn</a:t>
            </a:r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 Lugar de Verano.wav </a:t>
            </a:r>
          </a:p>
          <a:p>
            <a:pPr algn="r"/>
            <a:r>
              <a:rPr lang="pt-BR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FORMATAÇÃO : Reinaldo</a:t>
            </a:r>
          </a:p>
          <a:p>
            <a:pPr algn="r"/>
            <a:r>
              <a:rPr lang="pt-BR" sz="2800" b="1" dirty="0" smtClean="0">
                <a:solidFill>
                  <a:srgbClr val="FFFF00"/>
                </a:solidFill>
              </a:rPr>
              <a:t>reinaldogp2000@yahoo.com.b</a:t>
            </a:r>
            <a:r>
              <a:rPr lang="pt-BR" sz="2400" b="1" dirty="0" smtClean="0">
                <a:solidFill>
                  <a:srgbClr val="FFFF00"/>
                </a:solidFill>
              </a:rPr>
              <a:t>r</a:t>
            </a:r>
          </a:p>
          <a:p>
            <a:pPr algn="r"/>
            <a:r>
              <a:rPr lang="pt-BR" sz="2800" b="1" dirty="0" smtClean="0">
                <a:solidFill>
                  <a:srgbClr val="FFFF00"/>
                </a:solidFill>
              </a:rPr>
              <a:t>Campinas(</a:t>
            </a:r>
            <a:r>
              <a:rPr lang="pt-BR" sz="2800" b="1" dirty="0" err="1" smtClean="0">
                <a:solidFill>
                  <a:srgbClr val="FFFF00"/>
                </a:solidFill>
              </a:rPr>
              <a:t>sp</a:t>
            </a:r>
            <a:r>
              <a:rPr lang="pt-BR" sz="2800" b="1" dirty="0" smtClean="0">
                <a:solidFill>
                  <a:srgbClr val="FFFF00"/>
                </a:solidFill>
              </a:rPr>
              <a:t>),08 de janeiro de 2012</a:t>
            </a:r>
            <a:endParaRPr lang="pt-BR" sz="2800" b="1" dirty="0">
              <a:solidFill>
                <a:srgbClr val="FFFF00"/>
              </a:solidFill>
            </a:endParaRPr>
          </a:p>
          <a:p>
            <a:pPr algn="r"/>
            <a:r>
              <a:rPr lang="pt-BR" sz="4800" b="1" dirty="0" smtClean="0">
                <a:solidFill>
                  <a:srgbClr val="FFFF00"/>
                </a:solidFill>
              </a:rPr>
              <a:t>www.sergrasan.com/ </a:t>
            </a:r>
            <a:endParaRPr lang="pt-BR" sz="4800" b="1" dirty="0">
              <a:solidFill>
                <a:srgbClr val="FFFF00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355976" y="3789040"/>
            <a:ext cx="4608512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3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5CFAE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F I M</a:t>
            </a:r>
            <a:endParaRPr lang="pt-BR" sz="13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5CFAE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944" y="3201811"/>
            <a:ext cx="5887615" cy="3857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677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95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7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6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900"/>
                            </p:stCondLst>
                            <p:childTnLst>
                              <p:par>
                                <p:cTn id="3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35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2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2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222</Words>
  <Application>Microsoft Office PowerPoint</Application>
  <PresentationFormat>Apresentação na tela (4:3)</PresentationFormat>
  <Paragraphs>51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18</vt:i4>
      </vt:variant>
    </vt:vector>
  </HeadingPairs>
  <TitlesOfParts>
    <vt:vector size="20" baseType="lpstr"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27</cp:revision>
  <dcterms:created xsi:type="dcterms:W3CDTF">2013-01-08T13:42:28Z</dcterms:created>
  <dcterms:modified xsi:type="dcterms:W3CDTF">2014-05-18T16:05:21Z</dcterms:modified>
</cp:coreProperties>
</file>