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30"/>
  </p:notesMasterIdLst>
  <p:sldIdLst>
    <p:sldId id="302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8" r:id="rId16"/>
    <p:sldId id="299" r:id="rId17"/>
    <p:sldId id="300" r:id="rId18"/>
    <p:sldId id="301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303" r:id="rId28"/>
    <p:sldId id="304" r:id="rId2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00800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514CA-D959-4149-8FF4-9B4639DC3DAD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589ACF-34D5-42DC-93F5-BBA581AD6D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3488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89ACF-34D5-42DC-93F5-BBA581AD6DBB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2452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589ACF-34D5-42DC-93F5-BBA581AD6DBB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1574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289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19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016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007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216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42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9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91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23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899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44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61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27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71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93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9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47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25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80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20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50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87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85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53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58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2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15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25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27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53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7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22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78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36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3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20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43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19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37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01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5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05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93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30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98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3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0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0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27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32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82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0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9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28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58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2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67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03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03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8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00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6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28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29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65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96975-6F12-4637-AB35-33C53DDD6567}" type="datetimeFigureOut">
              <a:rPr lang="pt-BR" smtClean="0"/>
              <a:t>25/05/2014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8B835-2043-44B7-8F0A-F775F5CF72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3398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701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62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99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715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7A1D6-4BAF-4E6D-8030-BB9A189FD8F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25/05/2014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1686A-E355-4EE5-A99D-18776808E8DA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126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ângulo 2"/>
          <p:cNvSpPr/>
          <p:nvPr/>
        </p:nvSpPr>
        <p:spPr>
          <a:xfrm>
            <a:off x="-36512" y="1628800"/>
            <a:ext cx="91805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Ingredientes </a:t>
            </a:r>
          </a:p>
          <a:p>
            <a:pPr algn="ctr"/>
            <a:r>
              <a:rPr lang="pt-BR" sz="9600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do êxito</a:t>
            </a:r>
            <a:endParaRPr lang="pt-BR" sz="9600" b="1" dirty="0"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7504" y="630932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Reinaldo</a:t>
            </a:r>
            <a:endParaRPr lang="pt-B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707904" y="6165304"/>
            <a:ext cx="5279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Avanço  automático</a:t>
            </a:r>
            <a:endParaRPr lang="pt-BR" sz="32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211960" y="6988149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Ligue o SOM</a:t>
            </a:r>
            <a:endParaRPr lang="pt-BR" sz="32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8871" y="136625"/>
            <a:ext cx="2364365" cy="203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0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sndAc>
          <p:stSnd loop="1">
            <p:snd r:embed="rId3" name="Ernesto Cortazar - Night And Day.wav"/>
          </p:stSnd>
        </p:sndAc>
      </p:transition>
    </mc:Choice>
    <mc:Fallback xmlns="">
      <p:transition advTm="6000">
        <p:sndAc>
          <p:stSnd loop="1">
            <p:snd r:embed="rId6" name="Ernesto Cortazar - Night And 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600"/>
                            </p:stCondLst>
                            <p:childTnLst>
                              <p:par>
                                <p:cTn id="28" presetID="32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16633"/>
            <a:ext cx="403244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 êxito espera por você, tanto quanto, vem exaltando quantos lhe alcançaram as diretrizes.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40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764704"/>
            <a:ext cx="41764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Largue qualquer sombra do passado ao chão do tempo, qual a árvore que lança de si as folhas mortas.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99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1412777"/>
            <a:ext cx="36004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se detenha, diante da oportunidade de servir.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39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476672"/>
            <a:ext cx="30963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Mobilize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 pensamento para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criar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vida nova.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29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764704"/>
            <a:ext cx="78488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Melhore os próprios conhecimentos,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estudando sempre.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95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23727" y="1484784"/>
            <a:ext cx="66967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Saliente qualidades e </a:t>
            </a: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esqueça defeitos.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72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692697"/>
            <a:ext cx="87129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Desenvolva os seus recursos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 simpatia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evite qualquer impulso de agressão.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69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3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03648" y="332657"/>
            <a:ext cx="77403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Se você pode ajudar, </a:t>
            </a: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em auxílio de  alguém, </a:t>
            </a:r>
          </a:p>
          <a:p>
            <a:pPr algn="ctr"/>
            <a:endParaRPr lang="pt-BR" sz="4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faça isso agora.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84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260649"/>
            <a:ext cx="8856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Enriqueça o seu vocabulário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com boas palavras.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38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900"/>
                            </p:stCondLst>
                            <p:childTnLst>
                              <p:par>
                                <p:cTn id="13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 override="childStyl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18864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Aprendendo a escutar,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você saberá compreender</a:t>
            </a:r>
            <a:r>
              <a:rPr lang="pt-BR" dirty="0" smtClean="0">
                <a:solidFill>
                  <a:srgbClr val="FFFF00"/>
                </a:solidFill>
              </a:rPr>
              <a:t>.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64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260649"/>
            <a:ext cx="86409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 melhor maneira de extinguir o mal será substituí-lo com o bem</a:t>
            </a:r>
            <a:r>
              <a:rPr lang="pt-BR" sz="4400" dirty="0" smtClean="0"/>
              <a:t>.</a:t>
            </a:r>
            <a:endParaRPr lang="pt-BR" sz="4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8388424" y="638132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*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68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260648"/>
            <a:ext cx="8424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Destaque os outros e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os outros destacarão você.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388424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311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548681"/>
            <a:ext cx="39604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Viva o presente, agindo e servindo com fé e alegria, sem afligir-se pelo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futuro, 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79512" y="5085184"/>
            <a:ext cx="89644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porque, para viver amanhã,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você precisará viver hoje.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13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6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6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5" y="404664"/>
            <a:ext cx="355391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Habitue-se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 sorrir.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Recorde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que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desalento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nunca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auxiliou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 ninguém.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7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32657"/>
            <a:ext cx="424847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Não permita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que a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dificuldade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lhe abra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porta ao desânimo porque a dificuldade é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24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548681"/>
            <a:ext cx="46805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 meio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de que a vida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se vale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para melhorar-nos em habilitação e resistência.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532440" y="6421978"/>
            <a:ext cx="611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*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7440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2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00" y="0"/>
            <a:ext cx="91529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41345"/>
            <a:ext cx="5256584" cy="657530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04664"/>
            <a:ext cx="828091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Ampare-se amparando os outros.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53"/>
            <a:ext cx="9128836" cy="6863825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1268759"/>
            <a:ext cx="88924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Censura é uma fórmula das mais eficientes para complicar-se.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532440" y="6453336"/>
            <a:ext cx="579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6305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00" y="0"/>
            <a:ext cx="9121089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1556792"/>
            <a:ext cx="87849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Abençoe a vida e todos os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recursos da vida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onde você estiver.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55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00" y="0"/>
            <a:ext cx="9121089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548680"/>
            <a:ext cx="885698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Nunca desconsidere o valor da sua dose de solidão,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 fim de aproveitá-la em meditação e reajuste das próprias forças.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95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332657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Observe: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todo o tempo é tempo de DEUS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para restaurar e corrigir,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começar e recomeçar.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47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1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3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5496" y="188640"/>
            <a:ext cx="89816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</a:rPr>
              <a:t> </a:t>
            </a:r>
            <a:r>
              <a:rPr lang="pt-BR" sz="3600" b="1" dirty="0" smtClean="0">
                <a:solidFill>
                  <a:srgbClr val="FFFF00"/>
                </a:solidFill>
              </a:rPr>
              <a:t>Texto : André Luiz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Psicografia de Chico Xavier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Imagens de arquivo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Música: Ernesto </a:t>
            </a:r>
            <a:r>
              <a:rPr lang="pt-BR" sz="3600" b="1" dirty="0" err="1" smtClean="0">
                <a:solidFill>
                  <a:srgbClr val="FFFF00"/>
                </a:solidFill>
              </a:rPr>
              <a:t>Cortazar</a:t>
            </a:r>
            <a:r>
              <a:rPr lang="pt-BR" sz="3600" b="1" dirty="0" smtClean="0">
                <a:solidFill>
                  <a:srgbClr val="FFFF00"/>
                </a:solidFill>
              </a:rPr>
              <a:t> – </a:t>
            </a:r>
            <a:r>
              <a:rPr lang="pt-BR" sz="3200" b="1" dirty="0" smtClean="0">
                <a:solidFill>
                  <a:srgbClr val="FFFF00"/>
                </a:solidFill>
              </a:rPr>
              <a:t>Night </a:t>
            </a:r>
            <a:r>
              <a:rPr lang="pt-BR" sz="3200" b="1" dirty="0" err="1" smtClean="0">
                <a:solidFill>
                  <a:srgbClr val="FFFF00"/>
                </a:solidFill>
              </a:rPr>
              <a:t>and</a:t>
            </a:r>
            <a:r>
              <a:rPr lang="pt-BR" sz="3200" b="1" dirty="0" smtClean="0">
                <a:solidFill>
                  <a:srgbClr val="FFFF00"/>
                </a:solidFill>
              </a:rPr>
              <a:t> </a:t>
            </a:r>
            <a:r>
              <a:rPr lang="pt-BR" sz="3200" b="1" dirty="0" err="1" smtClean="0">
                <a:solidFill>
                  <a:srgbClr val="FFFF00"/>
                </a:solidFill>
              </a:rPr>
              <a:t>Day.wave</a:t>
            </a:r>
            <a:r>
              <a:rPr lang="pt-BR" sz="3200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Formatação</a:t>
            </a:r>
            <a:r>
              <a:rPr lang="pt-BR" sz="3600" b="1" dirty="0" smtClean="0">
                <a:solidFill>
                  <a:srgbClr val="FFFF00"/>
                </a:solidFill>
              </a:rPr>
              <a:t>: </a:t>
            </a:r>
            <a:r>
              <a:rPr lang="pt-BR" sz="3600" b="1" dirty="0">
                <a:solidFill>
                  <a:srgbClr val="FFFF00"/>
                </a:solidFill>
              </a:rPr>
              <a:t>R</a:t>
            </a:r>
            <a:r>
              <a:rPr lang="pt-BR" sz="3600" b="1" dirty="0" smtClean="0">
                <a:solidFill>
                  <a:srgbClr val="FFFF00"/>
                </a:solidFill>
              </a:rPr>
              <a:t>einaldo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r>
              <a:rPr lang="pt-BR" sz="2800" b="1" dirty="0" smtClean="0">
                <a:solidFill>
                  <a:srgbClr val="FFFF00"/>
                </a:solidFill>
              </a:rPr>
              <a:t>reinaldogp2000@yahoo.com.br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Campinas, </a:t>
            </a:r>
            <a:r>
              <a:rPr lang="pt-BR" sz="4000" b="1" dirty="0" smtClean="0">
                <a:solidFill>
                  <a:srgbClr val="FFFF00"/>
                </a:solidFill>
              </a:rPr>
              <a:t>15 de abril de 2014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www.sergrasan.com/reinaldoslides</a:t>
            </a:r>
            <a:r>
              <a:rPr lang="pt-BR" sz="2400" b="1" dirty="0" smtClean="0">
                <a:solidFill>
                  <a:srgbClr val="FFFF00"/>
                </a:solidFill>
              </a:rPr>
              <a:t> </a:t>
            </a:r>
            <a:endParaRPr lang="pt-BR" sz="2400" b="1" dirty="0">
              <a:solidFill>
                <a:srgbClr val="FFFF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35696" y="4437112"/>
            <a:ext cx="5832648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F I M </a:t>
            </a:r>
            <a:endParaRPr lang="pt-BR" sz="16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263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</TotalTime>
  <Words>328</Words>
  <Application>Microsoft Office PowerPoint</Application>
  <PresentationFormat>Apresentação na tela (4:3)</PresentationFormat>
  <Paragraphs>81</Paragraphs>
  <Slides>23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6</vt:i4>
      </vt:variant>
      <vt:variant>
        <vt:lpstr>Títulos de slides</vt:lpstr>
      </vt:variant>
      <vt:variant>
        <vt:i4>23</vt:i4>
      </vt:variant>
    </vt:vector>
  </HeadingPairs>
  <TitlesOfParts>
    <vt:vector size="29" baseType="lpstr">
      <vt:lpstr>Tema do Office</vt:lpstr>
      <vt:lpstr>2_Tema do Office</vt:lpstr>
      <vt:lpstr>3_Tema do Office</vt:lpstr>
      <vt:lpstr>4_Tema do Office</vt:lpstr>
      <vt:lpstr>5_Tema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37</cp:revision>
  <dcterms:created xsi:type="dcterms:W3CDTF">2014-04-13T03:34:00Z</dcterms:created>
  <dcterms:modified xsi:type="dcterms:W3CDTF">2014-05-25T16:43:25Z</dcterms:modified>
</cp:coreProperties>
</file>