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8" d="100"/>
          <a:sy n="98" d="100"/>
        </p:scale>
        <p:origin x="5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21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145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95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28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224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87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82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34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90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025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997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3740A-BC35-4B89-9B15-A55FA50DA748}" type="datetimeFigureOut">
              <a:rPr lang="pt-BR" smtClean="0"/>
              <a:t>10/06/2020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A6627-69C7-4955-B3FD-64B97C0B26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85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095710">
            <a:off x="77326" y="2073494"/>
            <a:ext cx="8917279" cy="2347714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115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TOMARA</a:t>
            </a:r>
            <a:endParaRPr lang="pt-BR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BEETHOVEN-LOVE STORY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39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59898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3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646"/>
    </mc:Choice>
    <mc:Fallback xmlns="">
      <p:transition advTm="96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27717" y="2066830"/>
            <a:ext cx="6122020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Tomara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 gente não desista de ser quem é 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0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352"/>
    </mc:Choice>
    <mc:Fallback xmlns="">
      <p:transition advTm="10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8215" y="2921810"/>
            <a:ext cx="7248291" cy="1350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nada nem ninguém 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deste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mundo.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56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696"/>
    </mc:Choice>
    <mc:Fallback xmlns="">
      <p:transition advTm="9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497873"/>
            <a:ext cx="9143999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 gente reconheça o poder do outro 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esquecer do nosso.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0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245325" y="4352830"/>
            <a:ext cx="9556594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as mentiras alheias não confundam as nossas verdades, 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8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871"/>
    </mc:Choice>
    <mc:Fallback xmlns="">
      <p:transition advTm="11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8059" y="4255530"/>
            <a:ext cx="9065941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que as mentiras e as verdades 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sejam </a:t>
            </a:r>
            <a:r>
              <a:rPr lang="pt-BR" sz="3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impermanentes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80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192"/>
    </mc:Choice>
    <mc:Fallback xmlns="">
      <p:transition advTm="12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1512" y="4229565"/>
            <a:ext cx="9032488" cy="1248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friagem nenhuma seja capaz de encabular o nosso calor mais bonito.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00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743"/>
    </mc:Choice>
    <mc:Fallback xmlns="">
      <p:transition advTm="12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869505"/>
            <a:ext cx="9144000" cy="1840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Que, mesmo quando estivermos doendo, não percamos de vista nem de sonho a ideia da alegria.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56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520"/>
    </mc:Choice>
    <mc:Fallback xmlns="">
      <p:transition advTm="14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2664" y="2992381"/>
            <a:ext cx="8865219" cy="1248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Tomara que apesar dos apesares todos, a gente continue 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36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855"/>
    </mc:Choice>
    <mc:Fallback xmlns="">
      <p:transition advTm="11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5327" y="2691298"/>
            <a:ext cx="8675649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tendo valentia s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uficiente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não 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abrir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mão de se sentir feliz.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20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848"/>
    </mc:Choice>
    <mc:Fallback xmlns="">
      <p:transition advTm="11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72681" y="2542669"/>
            <a:ext cx="6099717" cy="655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coisas vão dar certo.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2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120"/>
    </mc:Choice>
    <mc:Fallback xmlns="">
      <p:transition advTm="9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5327" y="2691298"/>
            <a:ext cx="8597590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ter amor, vai ter fé, vai ter paz – 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tiver, a gente inventa.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87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664"/>
    </mc:Choice>
    <mc:Fallback xmlns="">
      <p:transition advTm="11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67267" y="1449659"/>
            <a:ext cx="8709103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 quero ver feliz, te quero ver sem </a:t>
            </a:r>
            <a:endParaRPr lang="pt-BR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melancolia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nenhuma.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35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200"/>
    </mc:Choice>
    <mc:Fallback xmlns="">
      <p:transition advTm="12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3024" y="1784195"/>
            <a:ext cx="8664498" cy="655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Certo, muitas ilusões dançaram.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08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784"/>
    </mc:Choice>
    <mc:Fallback xmlns="">
      <p:transition advTm="9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8420" y="1494263"/>
            <a:ext cx="8764858" cy="1248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eu me recuso a descrer absolutamente de tudo, 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47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168"/>
    </mc:Choice>
    <mc:Fallback xmlns="">
      <p:transition advTm="11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8419" y="1516566"/>
            <a:ext cx="8720253" cy="1248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faço força para manter algumas esperanças acesas, como velas.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7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248"/>
    </mc:Choice>
    <mc:Fallback xmlns="">
      <p:transition advTm="12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8452" y="96888"/>
            <a:ext cx="8995548" cy="393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Ana Jácomo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Beethoven – Love Story.wav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</a:t>
            </a: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10 de junho de 2020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194272" y="4439296"/>
            <a:ext cx="490390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3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F I M</a:t>
            </a:r>
            <a:endParaRPr lang="pt-BR" sz="13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23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5839"/>
    </mc:Choice>
    <mc:Fallback xmlns="">
      <p:transition advTm="25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</TotalTime>
  <Words>203</Words>
  <Application>Microsoft Office PowerPoint</Application>
  <PresentationFormat>Apresentação na tela (4:3)</PresentationFormat>
  <Paragraphs>30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20</cp:revision>
  <dcterms:created xsi:type="dcterms:W3CDTF">2020-06-10T00:17:24Z</dcterms:created>
  <dcterms:modified xsi:type="dcterms:W3CDTF">2020-06-10T21:24:42Z</dcterms:modified>
</cp:coreProperties>
</file>