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media/image3.jpg" ContentType="image/gif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793" r:id="rId3"/>
    <p:sldMasterId id="2147483805" r:id="rId4"/>
    <p:sldMasterId id="2147483817" r:id="rId5"/>
  </p:sldMasterIdLst>
  <p:notesMasterIdLst>
    <p:notesMasterId r:id="rId39"/>
  </p:notesMasterIdLst>
  <p:sldIdLst>
    <p:sldId id="299" r:id="rId6"/>
    <p:sldId id="379" r:id="rId7"/>
    <p:sldId id="380" r:id="rId8"/>
    <p:sldId id="381" r:id="rId9"/>
    <p:sldId id="382" r:id="rId10"/>
    <p:sldId id="383" r:id="rId11"/>
    <p:sldId id="384" r:id="rId12"/>
    <p:sldId id="385" r:id="rId13"/>
    <p:sldId id="386" r:id="rId14"/>
    <p:sldId id="387" r:id="rId15"/>
    <p:sldId id="378" r:id="rId16"/>
    <p:sldId id="359" r:id="rId17"/>
    <p:sldId id="330" r:id="rId18"/>
    <p:sldId id="301" r:id="rId19"/>
    <p:sldId id="357" r:id="rId20"/>
    <p:sldId id="377" r:id="rId21"/>
    <p:sldId id="388" r:id="rId22"/>
    <p:sldId id="350" r:id="rId23"/>
    <p:sldId id="339" r:id="rId24"/>
    <p:sldId id="342" r:id="rId25"/>
    <p:sldId id="336" r:id="rId26"/>
    <p:sldId id="338" r:id="rId27"/>
    <p:sldId id="329" r:id="rId28"/>
    <p:sldId id="298" r:id="rId29"/>
    <p:sldId id="326" r:id="rId30"/>
    <p:sldId id="307" r:id="rId31"/>
    <p:sldId id="319" r:id="rId32"/>
    <p:sldId id="316" r:id="rId33"/>
    <p:sldId id="295" r:id="rId34"/>
    <p:sldId id="296" r:id="rId35"/>
    <p:sldId id="271" r:id="rId36"/>
    <p:sldId id="258" r:id="rId37"/>
    <p:sldId id="376" r:id="rId3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1080C"/>
    <a:srgbClr val="0000FF"/>
    <a:srgbClr val="003300"/>
    <a:srgbClr val="048235"/>
    <a:srgbClr val="FBFFC0"/>
    <a:srgbClr val="305A47"/>
    <a:srgbClr val="EE1900"/>
    <a:srgbClr val="0F954D"/>
    <a:srgbClr val="CC9900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3" autoAdjust="0"/>
    <p:restoredTop sz="79638" autoAdjust="0"/>
  </p:normalViewPr>
  <p:slideViewPr>
    <p:cSldViewPr>
      <p:cViewPr varScale="1">
        <p:scale>
          <a:sx n="92" d="100"/>
          <a:sy n="92" d="100"/>
        </p:scale>
        <p:origin x="1230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85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presProps" Target="pres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50317E-1C05-4142-ACEB-D1621EF9A76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9AC763-CC70-4D89-92E6-4EA69E842A2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075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9AC763-CC70-4D89-92E6-4EA69E842A25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33610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830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7474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427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134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7090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277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4112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5965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2310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5015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404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CFE70C-07B8-4FFD-BBE5-A19A5E92E7BB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146EFB-EEBE-45F9-8B80-89D8422AA2E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722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C270A1-6190-4185-B383-D4B35945CC46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E78F58-4C7A-4E70-AA35-D0B78BAF1C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740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01BE6-1713-480E-9000-CC8D4FC6DD5C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48B744-8324-492D-88FF-BB052F2375B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094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EFC50-DDC5-4C8D-B767-3263CB88E08E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4FE7C-72FC-4BD0-BE07-0AAD2509DA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748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AD1B3-AA1A-425B-95DD-0780E1D0B811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88466D-8E13-41EB-9B01-A5FD4E68D11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2125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67432-630F-4A56-9C08-29D53FD014B0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0B6162-E6C2-40A4-AEAF-F6FFBA74F4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1678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561F26-132D-4A39-87A4-6095394D2974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DF3E9-31B3-4DC4-8F4E-CFE4901D205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113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B7C56B-C5E2-4C8A-B595-88D98C2356F6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241BE-E0F7-484F-94AF-9E8F988C578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9664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EFBE45-F85A-4BBC-B8CB-FF974FA700EA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99D56-4923-4AA6-8028-919873A537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4916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FBC7BE-E763-45FA-A451-B7543E561661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CC0AB-9CB7-445C-9761-D8F250F87E9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3116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A9C5-B132-42A1-BEC1-36477A5B7D7A}" type="datetimeFigureOut">
              <a:rPr lang="pt-BR"/>
              <a:pPr>
                <a:defRPr/>
              </a:pPr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194E0A-93F5-4ED5-B6E2-5F0316FA3F6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70973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C06394-541C-4F5C-9367-F0188661448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84418-F49D-4F7D-A510-56C7CC16CD4B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93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6B92E8-2A85-497A-9BC2-362E82CFD99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9BD0AE-DBB8-4CA3-ADC9-95BA760C147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4624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E5006-B94F-4A0F-87F4-E649D85F76E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0BBA1-2379-43A0-BB8E-59BE1771EADA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185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B6804A-A01D-4DA5-BDCA-074EC17EC94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C36F54-B03D-4EFA-89F1-727D29F87B78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232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50AE4-FB7E-4DEE-A540-5AF6D49E35FE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7DB0F8-C8C4-4BD5-93A1-47DAAD57CC3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702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13DFE-589C-4BE9-A5AC-B1A6760F724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F8E6C-7047-41D6-B78D-4F0FBDC1984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400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F099D-00BD-4583-BB37-C3B4104A4C3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9E7DDB-4A24-4085-83E1-602787388E54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999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F0AAC1-CF9C-44D4-A8D4-5F5AA8C0061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153FC4-06D0-404E-B4B4-509BE201D32B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995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9E9D1F-14E2-4638-B252-8E1C7C086CDA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4D0D3-FF3E-40CF-9AB7-F9EDE8D9D51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58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A7EDA5-4AE5-4E9E-A9E5-8D81D23569CD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9648A-0C6C-48D8-9F12-04FA120A60D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19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9A454-306D-43C0-9537-9B8D6C6FFA8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09E35-F677-4995-ABDB-F3DDF4FBE3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007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02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05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63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188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321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03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880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2014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664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891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232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2A8E962-1EAF-47A5-A6CB-DB273E08A96C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FCB00DA-3223-4588-8AD3-EF0BE167BFCB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24784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2434AE4-E3A6-4319-AAAC-8EA0D7652221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F1245A6-40DE-4048-8874-3D143B6C39CA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8593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E7A47B4B-8D9F-4082-A154-A08742D03D62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8BE56CF-D5E0-4263-A43B-D68A663042F7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27123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F883042-2307-40A0-810A-731841A8C41F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0D60680-5A1E-4147-A4A8-F2D00D8A5B58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4044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5D256F2-1F92-48A1-AF69-8F96F2DC0576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3BACE8A-FFEC-4BCC-B7E4-FE0D505F3FB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1631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207C54B-F600-4FA0-8CA7-D0F1E77E09DC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2EA67FE-BF53-43E0-A57A-CABD3A62426F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2937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E7A3DAF-F549-4034-BE25-49BCE19FAC14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CF7FFFC8-ADBF-4C4F-84C6-4B3BCB571CCD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00252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C91DD52-A148-4522-A8D7-63FDD05C7A96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109A22C7-563A-4530-A6A7-DCE6121E6436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15953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FC76250D-7824-4959-9E4D-1B03C7368A59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495CB9BC-7365-4C4C-85A8-08AE48EF6C20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475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7C05355D-4AFC-441A-A49F-41FF0F2D2210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A778C5B4-3135-4897-8CEE-FEC2E1C79E9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78548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1491DC6-08CA-4BE7-9467-FECBEB46ACAE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B006645B-87FE-459E-97A9-9E2DFB748321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7866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297CB3-4182-4AB5-A5B7-2CCAC1720989}" type="datetimeFigureOut">
              <a:rPr lang="pt-BR" smtClean="0"/>
              <a:t>11/03/2016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1011A6-3B4C-4399-8150-1F963FC878D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0828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4099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2FDEB583-957D-485F-A48E-E5FF9F0D4F62}" type="datetimeFigureOut">
              <a:rPr lang="pt-BR">
                <a:cs typeface="Arial" charset="0"/>
              </a:rPr>
              <a:pPr>
                <a:defRPr/>
              </a:pPr>
              <a:t>11/03/2016</a:t>
            </a:fld>
            <a:endParaRPr lang="pt-BR">
              <a:cs typeface="Arial" charset="0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cs typeface="Arial" charset="0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>
              <a:defRPr/>
            </a:pPr>
            <a:fld id="{9E70B2AC-3AEE-487A-8E8F-EDB8E1EF4EC5}" type="slidenum">
              <a:rPr lang="pt-BR">
                <a:cs typeface="Arial" charset="0"/>
              </a:rPr>
              <a:pPr>
                <a:defRPr/>
              </a:pPr>
              <a:t>‹nº›</a:t>
            </a:fld>
            <a:endParaRPr lang="pt-BR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00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9CE3B4E-9C86-404A-B551-4398C9E4DF8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0E2686-4F70-4F11-8C4E-11A9AFED536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779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4" r:id="rId1"/>
    <p:sldLayoutId id="2147483795" r:id="rId2"/>
    <p:sldLayoutId id="2147483796" r:id="rId3"/>
    <p:sldLayoutId id="2147483797" r:id="rId4"/>
    <p:sldLayoutId id="2147483798" r:id="rId5"/>
    <p:sldLayoutId id="2147483799" r:id="rId6"/>
    <p:sldLayoutId id="2147483800" r:id="rId7"/>
    <p:sldLayoutId id="2147483801" r:id="rId8"/>
    <p:sldLayoutId id="2147483802" r:id="rId9"/>
    <p:sldLayoutId id="2147483803" r:id="rId10"/>
    <p:sldLayoutId id="2147483804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62C52-F4F2-4EEE-9903-CAF33EA79FE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11/03/2016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6B150F-5B3E-40F2-8664-D8EB2DEC539E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7301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6D9F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título mestre</a:t>
            </a:r>
          </a:p>
        </p:txBody>
      </p:sp>
      <p:sp>
        <p:nvSpPr>
          <p:cNvPr id="5123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FC58C186-7B3D-4CDE-88C2-B2043FE060CD}" type="datetimeFigureOut">
              <a:rPr lang="pt-BR"/>
              <a:pPr>
                <a:defRPr/>
              </a:pPr>
              <a:t>11/03/2016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  <a:cs typeface="+mn-cs"/>
              </a:defRPr>
            </a:lvl1pPr>
          </a:lstStyle>
          <a:p>
            <a:pPr>
              <a:defRPr/>
            </a:pPr>
            <a:fld id="{F8F0A94D-AB9F-432F-9A81-674608CE8922}" type="slidenum">
              <a:rPr lang="pt-BR"/>
              <a:pPr>
                <a:defRPr/>
              </a:pPr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37677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g"/><Relationship Id="rId5" Type="http://schemas.openxmlformats.org/officeDocument/2006/relationships/image" Target="../media/image2.jpe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40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93498" y="990260"/>
            <a:ext cx="6840760" cy="4392488"/>
          </a:xfrm>
        </p:spPr>
        <p:txBody>
          <a:bodyPr>
            <a:prstTxWarp prst="textDeflateBottom">
              <a:avLst/>
            </a:prstTxWarp>
            <a:normAutofit/>
          </a:bodyPr>
          <a:lstStyle/>
          <a:p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MEUS</a:t>
            </a:r>
            <a:b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BANNERS</a:t>
            </a:r>
            <a:b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</a:br>
            <a:r>
              <a:rPr lang="pt-BR" sz="8800" b="1" dirty="0" smtClean="0">
                <a:ln w="28575">
                  <a:solidFill>
                    <a:srgbClr val="FFC000"/>
                  </a:solidFill>
                  <a:prstDash val="solid"/>
                </a:ln>
                <a:solidFill>
                  <a:srgbClr val="0000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4 de 4</a:t>
            </a:r>
            <a:endParaRPr lang="pt-BR" sz="8800" b="1" dirty="0">
              <a:ln w="28575">
                <a:solidFill>
                  <a:srgbClr val="FFC000"/>
                </a:solidFill>
                <a:prstDash val="solid"/>
              </a:ln>
              <a:solidFill>
                <a:srgbClr val="0000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18" y="6381328"/>
            <a:ext cx="1633364" cy="326673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1619672" y="5842278"/>
            <a:ext cx="59766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spc="50" dirty="0" err="1" smtClean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Clic</a:t>
            </a:r>
            <a:r>
              <a:rPr lang="pt-BR" sz="2800" b="1" spc="50" dirty="0" smtClean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para o próximo slide</a:t>
            </a:r>
            <a:endParaRPr lang="pt-BR" sz="2800" b="1" spc="50" dirty="0">
              <a:ln w="19050" cmpd="sng">
                <a:solidFill>
                  <a:srgbClr val="F1080C"/>
                </a:solidFill>
                <a:prstDash val="solid"/>
              </a:ln>
              <a:solidFill>
                <a:srgbClr val="0000FF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717" y="5105632"/>
            <a:ext cx="2443283" cy="199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206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  <p:sndAc>
          <p:stSnd loop="1">
            <p:snd r:embed="rId3" name="Billy Vaughn - Petite Fleur.wav..wav"/>
          </p:stSnd>
        </p:sndAc>
      </p:transition>
    </mc:Choice>
    <mc:Fallback xmlns="">
      <p:transition spd="slow">
        <p:random/>
        <p:sndAc>
          <p:stSnd loop="1">
            <p:snd r:embed="rId7" name="Billy Vaughn - Petite Fleur.wav.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710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5" y="-14721"/>
            <a:ext cx="9048750" cy="676275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1520" y="404664"/>
            <a:ext cx="8496944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pt-BR" altLang="pt-BR" sz="2800" b="1" dirty="0">
                <a:ln w="19050">
                  <a:solidFill>
                    <a:srgbClr val="E710F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</a:rPr>
              <a:t>A mulher deve ser como a palha miúda com que se encaixotam </a:t>
            </a:r>
            <a:r>
              <a:rPr lang="pt-BR" altLang="pt-BR" sz="2800" b="1" dirty="0" smtClean="0">
                <a:ln w="19050">
                  <a:solidFill>
                    <a:srgbClr val="E710F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</a:rPr>
              <a:t>porcelanas</a:t>
            </a:r>
            <a:r>
              <a:rPr lang="pt-BR" altLang="pt-BR" sz="2800" b="1" dirty="0">
                <a:ln w="19050">
                  <a:solidFill>
                    <a:srgbClr val="E710F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</a:rPr>
              <a:t>, palha que não conta, palha que não se vê, palha que ninguém se apercebe, e sem a qual tudo se quebraria. </a:t>
            </a:r>
            <a:endParaRPr lang="pt-BR" altLang="pt-BR" sz="2800" b="1" dirty="0" smtClean="0">
              <a:ln w="19050">
                <a:solidFill>
                  <a:srgbClr val="E710F9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" panose="020B0604020202020204" pitchFamily="34" charset="0"/>
            </a:endParaRPr>
          </a:p>
          <a:p>
            <a:pPr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pt-BR" altLang="pt-BR" sz="2000" b="1" i="1" dirty="0" smtClean="0">
                <a:ln w="19050">
                  <a:solidFill>
                    <a:srgbClr val="E710F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</a:rPr>
              <a:t>Madame  </a:t>
            </a:r>
            <a:r>
              <a:rPr lang="pt-BR" altLang="pt-BR" sz="2000" b="1" i="1" dirty="0">
                <a:ln w="19050">
                  <a:solidFill>
                    <a:srgbClr val="E710F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</a:rPr>
              <a:t>de  </a:t>
            </a:r>
            <a:r>
              <a:rPr lang="pt-BR" altLang="pt-BR" sz="2000" b="1" i="1" dirty="0" err="1" smtClean="0">
                <a:ln w="19050">
                  <a:solidFill>
                    <a:srgbClr val="E710F9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</a:rPr>
              <a:t>Staël</a:t>
            </a:r>
            <a:endParaRPr lang="pt-BR" altLang="pt-BR" sz="2000" b="1" i="1" dirty="0">
              <a:ln w="19050">
                <a:solidFill>
                  <a:srgbClr val="E710F9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" panose="020B060402020202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25" y="6021288"/>
            <a:ext cx="4560203" cy="65232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064" y="5949280"/>
            <a:ext cx="3700593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636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40" y="-6749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699792" y="3212976"/>
            <a:ext cx="6048672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BR" sz="3200" b="1" kern="0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Te adoro </a:t>
            </a:r>
          </a:p>
          <a:p>
            <a:pPr algn="ctr">
              <a:defRPr/>
            </a:pPr>
            <a:r>
              <a:rPr lang="pt-BR" sz="3200" b="1" kern="0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simplesmente </a:t>
            </a:r>
          </a:p>
          <a:p>
            <a:pPr algn="ctr">
              <a:defRPr/>
            </a:pPr>
            <a:r>
              <a:rPr lang="pt-BR" sz="3200" b="1" kern="0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porque você existe!!!</a:t>
            </a:r>
            <a:endParaRPr lang="pt-BR" sz="4000" b="1" kern="0" dirty="0" smtClean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 Black" panose="020B0A04020102020204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pt-BR" sz="2000" b="1" kern="0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Sir Charles Spencer </a:t>
            </a:r>
            <a:r>
              <a:rPr lang="pt-BR" sz="2000" b="1" kern="0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 Black" panose="020B0A04020102020204" pitchFamily="34" charset="0"/>
                <a:cs typeface="Arial" pitchFamily="34" charset="0"/>
              </a:rPr>
              <a:t>Chaplim</a:t>
            </a:r>
            <a:endParaRPr lang="pt-BR" sz="1050" b="1" kern="0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Arial Black" panose="020B0A04020102020204" pitchFamily="34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0648"/>
            <a:ext cx="4648849" cy="78115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143" y="5877272"/>
            <a:ext cx="3734321" cy="733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90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19672" y="5157192"/>
            <a:ext cx="216726" cy="26545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100" b="1" dirty="0" smtClean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1100" b="1" dirty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BACC6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39552" y="3105835"/>
            <a:ext cx="65527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"É no coração das mulheres que se reúnem todas as contradições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.“</a:t>
            </a:r>
          </a:p>
          <a:p>
            <a:pPr algn="ctr"/>
            <a:r>
              <a:rPr lang="pt-BR" sz="20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Arial" panose="020B0604020202020204" pitchFamily="34" charset="0"/>
                <a:ea typeface="Times New Roman" panose="02020603050405020304" pitchFamily="18" charset="0"/>
              </a:rPr>
              <a:t>Voltaire</a:t>
            </a:r>
          </a:p>
          <a:p>
            <a:endParaRPr lang="pt-BR" sz="12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48064" y="5805264"/>
            <a:ext cx="3481118" cy="48772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7252" y="5854036"/>
            <a:ext cx="4365114" cy="438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87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99392"/>
            <a:ext cx="9391838" cy="707402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-252536" y="188640"/>
            <a:ext cx="4849016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“O dinheiro faz homens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ricos,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o conhecimento faz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 homens sábios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e a humildade faz</a:t>
            </a:r>
          </a:p>
          <a:p>
            <a:pPr algn="ctr"/>
            <a:r>
              <a:rPr lang="pt-BR" sz="3600" dirty="0" smtClean="0">
                <a:solidFill>
                  <a:srgbClr val="FFFF00"/>
                </a:solidFill>
                <a:latin typeface="Forte" panose="03060902040502070203" pitchFamily="66" charset="0"/>
              </a:rPr>
              <a:t>Grandes Homens”</a:t>
            </a:r>
          </a:p>
          <a:p>
            <a:pPr algn="ctr"/>
            <a:r>
              <a:rPr lang="pt-BR" sz="2000" dirty="0" smtClean="0">
                <a:solidFill>
                  <a:srgbClr val="FFFF00"/>
                </a:solidFill>
                <a:latin typeface="Forte" panose="03060902040502070203" pitchFamily="66" charset="0"/>
              </a:rPr>
              <a:t>Mahatma Gandhi</a:t>
            </a:r>
            <a:endParaRPr lang="pt-BR" sz="2000" dirty="0">
              <a:solidFill>
                <a:srgbClr val="FFFF00"/>
              </a:solidFill>
              <a:latin typeface="Forte" panose="03060902040502070203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51520" y="6126404"/>
            <a:ext cx="45247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4000" b="1" spc="50" dirty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rgbClr val="4F81BD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www.sergrasan.com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5292080" y="6150114"/>
            <a:ext cx="37444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 smtClean="0">
                <a:ln w="19050" cmpd="sng">
                  <a:solidFill>
                    <a:srgbClr val="FFFF00"/>
                  </a:solidFill>
                  <a:prstDash val="solid"/>
                </a:ln>
                <a:solidFill>
                  <a:srgbClr val="00B0F0"/>
                </a:solidFill>
                <a:effectLst>
                  <a:glow rad="38100">
                    <a:srgbClr val="4F81BD">
                      <a:alpha val="40000"/>
                    </a:srgbClr>
                  </a:glow>
                </a:effectLst>
                <a:latin typeface="Forte" panose="03060902040502070203" pitchFamily="66" charset="0"/>
              </a:rPr>
              <a:t>Reinaldoslides</a:t>
            </a:r>
            <a:endParaRPr lang="pt-BR" sz="4000" b="1" spc="50" dirty="0">
              <a:ln w="19050" cmpd="sng">
                <a:solidFill>
                  <a:srgbClr val="FFFF00"/>
                </a:solidFill>
                <a:prstDash val="solid"/>
              </a:ln>
              <a:solidFill>
                <a:srgbClr val="00B0F0"/>
              </a:solidFill>
              <a:effectLst>
                <a:glow rad="38100">
                  <a:srgbClr val="4F81BD">
                    <a:alpha val="40000"/>
                  </a:srgbClr>
                </a:glow>
              </a:effectLst>
              <a:latin typeface="Forte" panose="0306090204050207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600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67544" y="404665"/>
            <a:ext cx="3312368" cy="43441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Somos livres, não pertencemos a ninguém e não podemos querer ser donos dos desejos, das vontades ou dos sonhos de quem quer que seja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ea typeface="Calibri" panose="020F0502020204030204" pitchFamily="34" charset="0"/>
                <a:cs typeface="Times New Roman" panose="02020603050405020304" pitchFamily="18" charset="0"/>
              </a:rPr>
              <a:t>Aristóteles</a:t>
            </a:r>
            <a:endParaRPr lang="pt-BR" sz="10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5733256"/>
            <a:ext cx="4560203" cy="65232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6056" y="5733256"/>
            <a:ext cx="3700593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994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127183"/>
            <a:ext cx="8953500" cy="6667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23528" y="260648"/>
            <a:ext cx="8568952" cy="164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dirty="0">
                <a:solidFill>
                  <a:srgbClr val="FFFF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Quase sempre a maior ou menor felicidade depende do grau de decisão de ser feliz.</a:t>
            </a:r>
            <a:endParaRPr lang="pt-BR" sz="3200" dirty="0">
              <a:solidFill>
                <a:srgbClr val="FFFF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FF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Abraham Lincoln</a:t>
            </a:r>
            <a:endParaRPr lang="pt-BR" sz="2400" dirty="0">
              <a:solidFill>
                <a:srgbClr val="FFFF0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6110421"/>
            <a:ext cx="4560203" cy="65232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79940" y="6009839"/>
            <a:ext cx="3700593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114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539552" y="476672"/>
            <a:ext cx="8280920" cy="2104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“Esse povo de Porto Alegre se faz guardião da humanidade mínima. Afirma a possibilidade real de vivermos juntos como humanos e nos mostra como devemos passar de uma consciência de nação e de classe a uma consciência de espécie.” </a:t>
            </a:r>
            <a:endParaRPr lang="pt-BR" sz="1100" dirty="0">
              <a:solidFill>
                <a:prstClr val="white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Leonardo </a:t>
            </a:r>
            <a:r>
              <a:rPr lang="pt-BR" sz="2000" b="1" dirty="0">
                <a:solidFill>
                  <a:prstClr val="white"/>
                </a:solidFill>
                <a:ea typeface="Calibri" panose="020F0502020204030204" pitchFamily="34" charset="0"/>
                <a:cs typeface="Calibri" panose="020F0502020204030204" pitchFamily="34" charset="0"/>
              </a:rPr>
              <a:t>Boff</a:t>
            </a:r>
            <a:endParaRPr lang="pt-BR" sz="1050" dirty="0">
              <a:solidFill>
                <a:prstClr val="white"/>
              </a:solidFill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8557" y="5787435"/>
            <a:ext cx="4560203" cy="652329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7744" y="5013176"/>
            <a:ext cx="3700593" cy="774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73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" y="64077"/>
            <a:ext cx="8953500" cy="6667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95250" y="188641"/>
            <a:ext cx="89535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10160">
                  <a:solidFill>
                    <a:srgbClr val="4BACC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Viver tenso e estressado está virando moda. Parece que ser competente e estar de bem com a vida são coisas incompatíveis</a:t>
            </a:r>
            <a:r>
              <a:rPr lang="pt-BR" sz="2800" b="1" dirty="0" smtClean="0">
                <a:ln w="10160">
                  <a:solidFill>
                    <a:srgbClr val="4BACC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/>
            <a:r>
              <a:rPr lang="pt-BR" sz="2800" b="1" dirty="0">
                <a:ln w="10160">
                  <a:solidFill>
                    <a:srgbClr val="4BACC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2400" b="1" dirty="0">
                <a:ln w="10160">
                  <a:solidFill>
                    <a:srgbClr val="4BACC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Roberto Shinyashiki</a:t>
            </a:r>
            <a:endParaRPr lang="pt-BR" sz="1600" b="1" dirty="0">
              <a:ln w="10160">
                <a:solidFill>
                  <a:srgbClr val="4BACC6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520" y="5953066"/>
            <a:ext cx="4645555" cy="780356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0903" y="5953066"/>
            <a:ext cx="3737172" cy="737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11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" y="0"/>
            <a:ext cx="9129730" cy="6813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193" y="-22312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548681"/>
            <a:ext cx="5544616" cy="4315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“A mais forte é a necessidade porque tudo domina. </a:t>
            </a:r>
            <a:endParaRPr lang="pt-BR" sz="3600" b="1" dirty="0" smtClean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BACC6"/>
                </a:outerShdw>
              </a:effectLst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3600" b="1" dirty="0" smtClean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</a:t>
            </a:r>
            <a:r>
              <a:rPr lang="pt-BR" sz="36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mais sábio é o tempo porque tudo revela."</a:t>
            </a:r>
            <a:endParaRPr lang="pt-BR" sz="3600" b="1" dirty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BACC6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Tales de Mileto</a:t>
            </a:r>
            <a:endParaRPr lang="pt-BR" sz="1100" b="1" dirty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BACC6"/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827584" y="5445224"/>
            <a:ext cx="4464496" cy="936104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b="1" dirty="0" smtClean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</a:rPr>
              <a:t>Reinaldoslides</a:t>
            </a:r>
          </a:p>
          <a:p>
            <a:pPr algn="ctr"/>
            <a:r>
              <a:rPr lang="pt-BR" b="1" dirty="0" smtClean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</a:rPr>
              <a:t>www.sergrasan.com</a:t>
            </a:r>
            <a:endParaRPr lang="pt-BR" b="1" dirty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BACC6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654935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0782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5917569"/>
            <a:ext cx="3688400" cy="963251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838" y="6053258"/>
            <a:ext cx="4572396" cy="646232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2483768" y="404664"/>
            <a:ext cx="6264696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O tempo é o melhor autor; sempre encontra um final perfeito</a:t>
            </a:r>
            <a:r>
              <a:rPr lang="pt-BR" sz="4000" dirty="0" smtClean="0">
                <a:solidFill>
                  <a:prstClr val="white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r"/>
            <a:r>
              <a:rPr lang="pt-BR" sz="3600" dirty="0">
                <a:solidFill>
                  <a:prstClr val="white"/>
                </a:solidFill>
                <a:latin typeface="Freestyle Script" pitchFamily="66" charset="0"/>
              </a:rPr>
              <a:t>Sir Charles Spencer Chaplin</a:t>
            </a:r>
          </a:p>
          <a:p>
            <a:pPr algn="ctr"/>
            <a:endParaRPr lang="pt-BR" sz="40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3689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07504" y="3501007"/>
            <a:ext cx="89289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Um irmão pode não ser um amigo, </a:t>
            </a:r>
            <a:endParaRPr lang="pt-BR" sz="32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mas </a:t>
            </a:r>
            <a:r>
              <a:rPr lang="pt-BR" sz="32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um amigo será sempre um irmão.</a:t>
            </a:r>
          </a:p>
          <a:p>
            <a:pPr algn="ctr"/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Benjamin Franklin</a:t>
            </a:r>
          </a:p>
        </p:txBody>
      </p:sp>
      <p:sp>
        <p:nvSpPr>
          <p:cNvPr id="6" name="Retângulo 5"/>
          <p:cNvSpPr/>
          <p:nvPr/>
        </p:nvSpPr>
        <p:spPr>
          <a:xfrm>
            <a:off x="379751" y="5301208"/>
            <a:ext cx="8451673" cy="7694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44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www.sergrasan.com/reinaldoslides</a:t>
            </a:r>
            <a:endParaRPr lang="pt-BR" sz="4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319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3"/>
            <a:ext cx="8928992" cy="6624736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971600" y="1052736"/>
            <a:ext cx="698477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 </a:t>
            </a:r>
            <a:r>
              <a:rPr lang="pt-BR" sz="3200" b="1" dirty="0">
                <a:solidFill>
                  <a:schemeClr val="bg1"/>
                </a:solidFill>
              </a:rPr>
              <a:t>"A coisa mais bela que o homem pode experimentar é o mistério. 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É </a:t>
            </a:r>
            <a:r>
              <a:rPr lang="pt-BR" sz="3200" b="1" dirty="0">
                <a:solidFill>
                  <a:schemeClr val="bg1"/>
                </a:solidFill>
              </a:rPr>
              <a:t>essa emoção fundamental que está na </a:t>
            </a:r>
            <a:r>
              <a:rPr lang="pt-BR" sz="3200" b="1" dirty="0" err="1" smtClean="0">
                <a:solidFill>
                  <a:schemeClr val="bg1"/>
                </a:solidFill>
              </a:rPr>
              <a:t>raís</a:t>
            </a:r>
            <a:r>
              <a:rPr lang="pt-BR" sz="3200" b="1" dirty="0" smtClean="0">
                <a:solidFill>
                  <a:schemeClr val="bg1"/>
                </a:solidFill>
              </a:rPr>
              <a:t> </a:t>
            </a:r>
            <a:r>
              <a:rPr lang="pt-BR" sz="3200" b="1" dirty="0">
                <a:solidFill>
                  <a:schemeClr val="bg1"/>
                </a:solidFill>
              </a:rPr>
              <a:t>de toda ciência e toda arte</a:t>
            </a:r>
            <a:r>
              <a:rPr lang="pt-BR" sz="3200" b="1" dirty="0" smtClean="0">
                <a:solidFill>
                  <a:schemeClr val="bg1"/>
                </a:solidFill>
              </a:rPr>
              <a:t>.“</a:t>
            </a:r>
          </a:p>
          <a:p>
            <a:pPr algn="r"/>
            <a:r>
              <a:rPr lang="pt-BR" sz="2000" b="1" dirty="0">
                <a:solidFill>
                  <a:schemeClr val="bg1"/>
                </a:solidFill>
              </a:rPr>
              <a:t>Albert </a:t>
            </a:r>
            <a:r>
              <a:rPr lang="pt-BR" sz="2000" b="1" dirty="0" smtClean="0">
                <a:solidFill>
                  <a:schemeClr val="bg1"/>
                </a:solidFill>
              </a:rPr>
              <a:t>Einstein </a:t>
            </a:r>
            <a:endParaRPr lang="pt-BR" sz="2000" b="1" dirty="0">
              <a:solidFill>
                <a:schemeClr val="bg1"/>
              </a:solidFill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2411760" y="4581128"/>
            <a:ext cx="4536504" cy="1224136"/>
          </a:xfrm>
          <a:prstGeom prst="rect">
            <a:avLst/>
          </a:prstGeom>
          <a:noFill/>
        </p:spPr>
        <p:txBody>
          <a:bodyPr wrap="square" rtlCol="0">
            <a:prstTxWarp prst="textInflate">
              <a:avLst/>
            </a:prstTxWarp>
            <a:spAutoFit/>
          </a:bodyPr>
          <a:lstStyle/>
          <a:p>
            <a:pPr algn="ctr"/>
            <a:r>
              <a:rPr lang="pt-BR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www.sergrasan.com</a:t>
            </a:r>
          </a:p>
          <a:p>
            <a:pPr algn="ctr"/>
            <a:r>
              <a:rPr lang="pt-BR" sz="28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reinaldoslides</a:t>
            </a:r>
            <a:endParaRPr lang="pt-BR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0433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23528" y="1196752"/>
            <a:ext cx="835292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“O que cultiva a simplicidade tem </a:t>
            </a:r>
          </a:p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a facilidade de tornar leve </a:t>
            </a:r>
          </a:p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o ambiente em que vive.”</a:t>
            </a:r>
          </a:p>
          <a:p>
            <a:pPr algn="ctr"/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Arial Black" panose="020B0A04020102020204" pitchFamily="34" charset="0"/>
              </a:rPr>
              <a:t>Pe. Fábio de Mello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Arial Black" panose="020B0A04020102020204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7504" y="4509120"/>
            <a:ext cx="8856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www.sergrasan.com/reinaldoslides</a:t>
            </a: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6975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40568" y="-49108"/>
            <a:ext cx="11911630" cy="6700292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79512" y="332657"/>
            <a:ext cx="345638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smtClean="0">
                <a:solidFill>
                  <a:srgbClr val="99FF33"/>
                </a:solidFill>
              </a:rPr>
              <a:t>“O </a:t>
            </a:r>
            <a:r>
              <a:rPr lang="pt-BR" sz="3600" b="1" dirty="0">
                <a:solidFill>
                  <a:srgbClr val="99FF33"/>
                </a:solidFill>
              </a:rPr>
              <a:t>verdadeiro discípulo é aquele que consegue superar o mestre</a:t>
            </a:r>
            <a:r>
              <a:rPr lang="pt-BR" sz="3600" b="1" dirty="0" smtClean="0">
                <a:solidFill>
                  <a:srgbClr val="99FF33"/>
                </a:solidFill>
              </a:rPr>
              <a:t>.“</a:t>
            </a:r>
          </a:p>
          <a:p>
            <a:pPr algn="ctr"/>
            <a:r>
              <a:rPr lang="pt-BR" sz="2000" b="1" dirty="0" smtClean="0">
                <a:solidFill>
                  <a:srgbClr val="99FF33"/>
                </a:solidFill>
              </a:rPr>
              <a:t>Aristóteles</a:t>
            </a:r>
            <a:endParaRPr lang="pt-BR" sz="2000" b="1" dirty="0">
              <a:solidFill>
                <a:srgbClr val="99FF33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0" y="5517232"/>
            <a:ext cx="93965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 smtClean="0">
                <a:solidFill>
                  <a:srgbClr val="99FF33"/>
                </a:solidFill>
              </a:rPr>
              <a:t>www.sergrasan.com/reinaldoslides</a:t>
            </a:r>
            <a:endParaRPr lang="pt-BR" sz="4800" b="1" dirty="0">
              <a:solidFill>
                <a:srgbClr val="99FF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284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tângulo 9"/>
          <p:cNvSpPr/>
          <p:nvPr/>
        </p:nvSpPr>
        <p:spPr>
          <a:xfrm>
            <a:off x="4554" y="116632"/>
            <a:ext cx="903194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000" b="1" dirty="0">
              <a:solidFill>
                <a:schemeClr val="bg1"/>
              </a:solidFill>
            </a:endParaRPr>
          </a:p>
        </p:txBody>
      </p:sp>
      <p:sp>
        <p:nvSpPr>
          <p:cNvPr id="13" name="Retângulo 12"/>
          <p:cNvSpPr/>
          <p:nvPr/>
        </p:nvSpPr>
        <p:spPr>
          <a:xfrm rot="20743813">
            <a:off x="4479633" y="4242723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pt-BR" sz="4400" b="1" cap="none" spc="0" dirty="0">
              <a:ln w="28575">
                <a:solidFill>
                  <a:schemeClr val="accent2"/>
                </a:solidFill>
                <a:prstDash val="solid"/>
              </a:ln>
              <a:solidFill>
                <a:srgbClr val="66CCFF"/>
              </a:solidFill>
              <a:effectLst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4" y="0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108520" y="980728"/>
            <a:ext cx="356388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600" b="1" spc="50" dirty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Toma </a:t>
            </a:r>
            <a:endParaRPr lang="pt-BR" sz="3600" b="1" spc="50" dirty="0" smtClean="0">
              <a:ln w="19050" cmpd="sng">
                <a:solidFill>
                  <a:srgbClr val="F1080C"/>
                </a:solidFill>
                <a:prstDash val="solid"/>
              </a:ln>
              <a:solidFill>
                <a:srgbClr val="048235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lvl="0" algn="ctr"/>
            <a:r>
              <a:rPr lang="pt-BR" sz="3600" b="1" spc="50" dirty="0" smtClean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conselhos </a:t>
            </a:r>
          </a:p>
          <a:p>
            <a:pPr lvl="0" algn="ctr"/>
            <a:r>
              <a:rPr lang="pt-BR" sz="3600" b="1" spc="50" dirty="0" smtClean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com </a:t>
            </a:r>
            <a:r>
              <a:rPr lang="pt-BR" sz="3600" b="1" spc="50" dirty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vinho, </a:t>
            </a:r>
            <a:endParaRPr lang="pt-BR" sz="3600" b="1" spc="50" dirty="0" smtClean="0">
              <a:ln w="19050" cmpd="sng">
                <a:solidFill>
                  <a:srgbClr val="F1080C"/>
                </a:solidFill>
                <a:prstDash val="solid"/>
              </a:ln>
              <a:solidFill>
                <a:srgbClr val="048235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lvl="0" algn="ctr"/>
            <a:r>
              <a:rPr lang="pt-BR" sz="3600" b="1" spc="50" dirty="0" smtClean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mas toma</a:t>
            </a:r>
          </a:p>
          <a:p>
            <a:pPr lvl="0" algn="ctr"/>
            <a:r>
              <a:rPr lang="pt-BR" sz="3600" b="1" spc="50" dirty="0" smtClean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 </a:t>
            </a:r>
            <a:r>
              <a:rPr lang="pt-BR" sz="3600" b="1" spc="50" dirty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decisões com </a:t>
            </a:r>
            <a:endParaRPr lang="pt-BR" sz="3600" b="1" spc="50" dirty="0" smtClean="0">
              <a:ln w="19050" cmpd="sng">
                <a:solidFill>
                  <a:srgbClr val="F1080C"/>
                </a:solidFill>
                <a:prstDash val="solid"/>
              </a:ln>
              <a:solidFill>
                <a:srgbClr val="048235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lvl="0" algn="ctr"/>
            <a:r>
              <a:rPr lang="pt-BR" sz="3600" b="1" spc="50" dirty="0" smtClean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</a:t>
            </a:r>
            <a:r>
              <a:rPr lang="pt-BR" sz="3600" b="1" spc="50" dirty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água.</a:t>
            </a:r>
          </a:p>
          <a:p>
            <a:pPr lvl="0" algn="ctr"/>
            <a:r>
              <a:rPr lang="pt-BR" sz="2800" b="1" spc="50" dirty="0">
                <a:ln w="19050" cmpd="sng">
                  <a:solidFill>
                    <a:srgbClr val="F1080C"/>
                  </a:solidFill>
                  <a:prstDash val="solid"/>
                </a:ln>
                <a:solidFill>
                  <a:srgbClr val="048235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Benjamin Franklin</a:t>
            </a:r>
          </a:p>
        </p:txBody>
      </p:sp>
      <p:sp>
        <p:nvSpPr>
          <p:cNvPr id="5" name="Retângulo 4"/>
          <p:cNvSpPr/>
          <p:nvPr/>
        </p:nvSpPr>
        <p:spPr>
          <a:xfrm>
            <a:off x="231352" y="5955545"/>
            <a:ext cx="8681291" cy="769441"/>
          </a:xfrm>
          <a:prstGeom prst="rect">
            <a:avLst/>
          </a:prstGeom>
          <a:solidFill>
            <a:srgbClr val="FBFFC0"/>
          </a:solidFill>
        </p:spPr>
        <p:txBody>
          <a:bodyPr wrap="square">
            <a:spAutoFit/>
          </a:bodyPr>
          <a:lstStyle/>
          <a:p>
            <a:pPr lvl="0" algn="ctr"/>
            <a:r>
              <a:rPr lang="pt-BR" sz="4400" b="1" dirty="0">
                <a:ln w="19050">
                  <a:solidFill>
                    <a:srgbClr val="305A47"/>
                  </a:solidFill>
                  <a:prstDash val="solid"/>
                </a:ln>
                <a:solidFill>
                  <a:srgbClr val="EE1900"/>
                </a:solidFill>
              </a:rPr>
              <a:t>www.sergrasan.com/reinaldoslides</a:t>
            </a:r>
          </a:p>
        </p:txBody>
      </p:sp>
    </p:spTree>
    <p:extLst>
      <p:ext uri="{BB962C8B-B14F-4D97-AF65-F5344CB8AC3E}">
        <p14:creationId xmlns:p14="http://schemas.microsoft.com/office/powerpoint/2010/main" val="361231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954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98551"/>
            <a:ext cx="9252520" cy="74125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76672"/>
            <a:ext cx="8964488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Nunca perca a fé na humanidade, pois ela é como um oceano. </a:t>
            </a:r>
            <a:endParaRPr lang="pt-BR" sz="32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Só </a:t>
            </a:r>
            <a:r>
              <a:rPr lang="pt-BR" sz="3200" b="1" dirty="0">
                <a:solidFill>
                  <a:srgbClr val="FFFF00"/>
                </a:solidFill>
              </a:rPr>
              <a:t>porque existem algumas gotas de água suja nele, não quer dizer que ele esteja sujo por completo.</a:t>
            </a:r>
          </a:p>
          <a:p>
            <a:pPr algn="r"/>
            <a:r>
              <a:rPr lang="pt-BR" b="1" dirty="0">
                <a:solidFill>
                  <a:srgbClr val="FFFF00"/>
                </a:solidFill>
              </a:rPr>
              <a:t>Mahatma Gandhi 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0" y="5301208"/>
            <a:ext cx="8964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www.sergrasan.com/reinaldoslides</a:t>
            </a:r>
            <a:endParaRPr lang="pt-BR" sz="4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311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576"/>
            <a:ext cx="9144000" cy="6870576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3528" y="404665"/>
            <a:ext cx="85689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/>
              <a:t> </a:t>
            </a:r>
            <a:r>
              <a:rPr lang="pt-BR" sz="4400" b="1" dirty="0">
                <a:solidFill>
                  <a:srgbClr val="FFFF00"/>
                </a:solidFill>
              </a:rPr>
              <a:t>A esperança é um empréstimo pedido à felicidade</a:t>
            </a:r>
            <a:r>
              <a:rPr lang="pt-BR" sz="4400" b="1" dirty="0" smtClean="0">
                <a:solidFill>
                  <a:srgbClr val="FFFF00"/>
                </a:solidFill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rgbClr val="FFFF00"/>
                </a:solidFill>
              </a:rPr>
              <a:t>Érico Veríssimo</a:t>
            </a:r>
            <a:endParaRPr lang="pt-BR" sz="2400" b="1" dirty="0">
              <a:solidFill>
                <a:srgbClr val="FFFF00"/>
              </a:solidFill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323528" y="4509120"/>
            <a:ext cx="8280920" cy="1080120"/>
          </a:xfrm>
          <a:prstGeom prst="rect">
            <a:avLst/>
          </a:prstGeom>
          <a:noFill/>
        </p:spPr>
        <p:txBody>
          <a:bodyPr wrap="square" rtlCol="0">
            <a:prstTxWarp prst="textWave1">
              <a:avLst>
                <a:gd name="adj1" fmla="val 12500"/>
                <a:gd name="adj2" fmla="val -581"/>
              </a:avLst>
            </a:prstTxWarp>
            <a:spAutoFit/>
          </a:bodyPr>
          <a:lstStyle/>
          <a:p>
            <a:pPr algn="ctr"/>
            <a:r>
              <a:rPr lang="pt-BR" b="1" dirty="0" smtClean="0">
                <a:ln w="22225">
                  <a:solidFill>
                    <a:srgbClr val="0070C0"/>
                  </a:solidFill>
                  <a:prstDash val="solid"/>
                </a:ln>
                <a:solidFill>
                  <a:schemeClr val="accent5">
                    <a:lumMod val="40000"/>
                    <a:lumOff val="60000"/>
                  </a:schemeClr>
                </a:solidFill>
              </a:rPr>
              <a:t>www.sergrasan.com/reinaldoslides</a:t>
            </a:r>
            <a:endParaRPr lang="pt-BR" b="1" dirty="0">
              <a:ln w="22225">
                <a:solidFill>
                  <a:srgbClr val="0070C0"/>
                </a:solidFill>
                <a:prstDash val="solid"/>
              </a:ln>
              <a:solidFill>
                <a:schemeClr val="accent5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705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4028" cy="915402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0" y="2636911"/>
            <a:ext cx="914400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>
                <a:ln w="22225">
                  <a:solidFill>
                    <a:srgbClr val="CC00FF"/>
                  </a:solidFill>
                  <a:prstDash val="solid"/>
                </a:ln>
                <a:solidFill>
                  <a:srgbClr val="66FFFF"/>
                </a:solidFill>
              </a:rPr>
              <a:t>A verdadeira compaixão não consiste em sofrer pelo outro. Se ajudamos uma pessoa que sofre e nos deixamos invadir por seu sofrimento, é que somos ineficazes e estamos tão somente reforçando nosso ego.</a:t>
            </a:r>
          </a:p>
          <a:p>
            <a:pPr algn="ctr"/>
            <a:r>
              <a:rPr lang="pt-BR" sz="2400" b="1" dirty="0">
                <a:ln w="22225">
                  <a:solidFill>
                    <a:srgbClr val="CC00FF"/>
                  </a:solidFill>
                  <a:prstDash val="solid"/>
                </a:ln>
                <a:solidFill>
                  <a:srgbClr val="66FFFF"/>
                </a:solidFill>
              </a:rPr>
              <a:t>Dalai Lama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251520" y="5373216"/>
            <a:ext cx="8640960" cy="1008112"/>
          </a:xfrm>
          <a:prstGeom prst="rect">
            <a:avLst/>
          </a:prstGeom>
          <a:noFill/>
        </p:spPr>
        <p:txBody>
          <a:bodyPr wrap="square" rtlCol="0">
            <a:prstTxWarp prst="textDeflateTop">
              <a:avLst/>
            </a:prstTxWarp>
            <a:spAutoFit/>
          </a:bodyPr>
          <a:lstStyle/>
          <a:p>
            <a:r>
              <a:rPr lang="pt-BR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66FFFF"/>
                </a:solidFill>
              </a:rPr>
              <a:t>www.sergrasan.com/reinaldoslides</a:t>
            </a:r>
            <a:endParaRPr lang="pt-BR" b="1" dirty="0">
              <a:ln w="22225">
                <a:solidFill>
                  <a:srgbClr val="C00000"/>
                </a:solidFill>
                <a:prstDash val="solid"/>
              </a:ln>
              <a:solidFill>
                <a:srgbClr val="66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937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" y="-2686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55776" y="764704"/>
            <a:ext cx="6120680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/>
              <a:t>“</a:t>
            </a:r>
            <a:r>
              <a:rPr lang="pt-BR" sz="2800" b="1" dirty="0"/>
              <a:t>A queixa é um vício imperceptível que distrai pessoas bem-intencionadas da execução do dever justo”.</a:t>
            </a:r>
          </a:p>
          <a:p>
            <a:pPr algn="ctr"/>
            <a:r>
              <a:rPr lang="pt-BR" sz="2000" b="1" dirty="0" smtClean="0"/>
              <a:t>Emmanuel</a:t>
            </a:r>
          </a:p>
          <a:p>
            <a:pPr algn="ctr"/>
            <a:r>
              <a:rPr lang="pt-BR" sz="2000" b="1" dirty="0" smtClean="0"/>
              <a:t>Do </a:t>
            </a:r>
            <a:r>
              <a:rPr lang="pt-BR" sz="2000" b="1" dirty="0"/>
              <a:t>livro Vinha de Luz</a:t>
            </a:r>
            <a:endParaRPr lang="pt-BR" sz="1400" b="1" dirty="0"/>
          </a:p>
        </p:txBody>
      </p:sp>
      <p:sp>
        <p:nvSpPr>
          <p:cNvPr id="4" name="CaixaDeTexto 3"/>
          <p:cNvSpPr txBox="1"/>
          <p:nvPr/>
        </p:nvSpPr>
        <p:spPr>
          <a:xfrm>
            <a:off x="899592" y="4797152"/>
            <a:ext cx="7416824" cy="729372"/>
          </a:xfrm>
          <a:prstGeom prst="rect">
            <a:avLst/>
          </a:prstGeom>
          <a:noFill/>
        </p:spPr>
        <p:txBody>
          <a:bodyPr wrap="square" rtlCol="0">
            <a:prstTxWarp prst="textWave1">
              <a:avLst/>
            </a:prstTxWarp>
            <a:spAutoFit/>
          </a:bodyPr>
          <a:lstStyle/>
          <a:p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www.sergrasan.com/reinaldoslides</a:t>
            </a:r>
            <a:endParaRPr lang="pt-BR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61478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3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57" y="0"/>
            <a:ext cx="9144000" cy="6858001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395536" y="476672"/>
            <a:ext cx="8280920" cy="2376264"/>
          </a:xfrm>
          <a:prstGeom prst="rect">
            <a:avLst/>
          </a:prstGeom>
        </p:spPr>
        <p:txBody>
          <a:bodyPr wrap="square">
            <a:prstTxWarp prst="textWave1">
              <a:avLst>
                <a:gd name="adj1" fmla="val 12500"/>
                <a:gd name="adj2" fmla="val -375"/>
              </a:avLst>
            </a:prstTxWarp>
            <a:spAutoFit/>
          </a:bodyPr>
          <a:lstStyle/>
          <a:p>
            <a:pPr algn="ctr"/>
            <a:r>
              <a:rPr lang="pt-BR" sz="3200" b="1" dirty="0">
                <a:solidFill>
                  <a:srgbClr val="C00000"/>
                </a:solidFill>
              </a:rPr>
              <a:t>“Não posso destruir os mares dos meus medos,</a:t>
            </a:r>
          </a:p>
          <a:p>
            <a:pPr algn="ctr"/>
            <a:r>
              <a:rPr lang="pt-BR" sz="3200" b="1" dirty="0">
                <a:solidFill>
                  <a:srgbClr val="C00000"/>
                </a:solidFill>
              </a:rPr>
              <a:t>Mas </a:t>
            </a:r>
            <a:r>
              <a:rPr lang="pt-BR" sz="3200" b="1" dirty="0" smtClean="0">
                <a:solidFill>
                  <a:srgbClr val="C00000"/>
                </a:solidFill>
              </a:rPr>
              <a:t>tenho </a:t>
            </a:r>
            <a:r>
              <a:rPr lang="pt-BR" sz="3200" b="1" dirty="0">
                <a:solidFill>
                  <a:srgbClr val="C00000"/>
                </a:solidFill>
              </a:rPr>
              <a:t>acreditado que posso atravessa-los.”</a:t>
            </a:r>
          </a:p>
          <a:p>
            <a:pPr algn="ctr"/>
            <a:r>
              <a:rPr lang="pt-BR" sz="2400" b="1" dirty="0">
                <a:solidFill>
                  <a:srgbClr val="C00000"/>
                </a:solidFill>
              </a:rPr>
              <a:t>Pe</a:t>
            </a:r>
            <a:r>
              <a:rPr lang="pt-BR" sz="2400" b="1" dirty="0" smtClean="0">
                <a:solidFill>
                  <a:srgbClr val="C00000"/>
                </a:solidFill>
              </a:rPr>
              <a:t>. Fabio </a:t>
            </a:r>
            <a:r>
              <a:rPr lang="pt-BR" sz="2400" b="1" dirty="0">
                <a:solidFill>
                  <a:srgbClr val="C00000"/>
                </a:solidFill>
              </a:rPr>
              <a:t>de Melo</a:t>
            </a:r>
          </a:p>
        </p:txBody>
      </p:sp>
      <p:sp>
        <p:nvSpPr>
          <p:cNvPr id="7" name="CaixaDeTexto 6"/>
          <p:cNvSpPr txBox="1"/>
          <p:nvPr/>
        </p:nvSpPr>
        <p:spPr>
          <a:xfrm>
            <a:off x="467544" y="5085184"/>
            <a:ext cx="8208912" cy="1296144"/>
          </a:xfrm>
          <a:prstGeom prst="rect">
            <a:avLst/>
          </a:prstGeom>
          <a:noFill/>
        </p:spPr>
        <p:txBody>
          <a:bodyPr wrap="square" rtlCol="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</a:rPr>
              <a:t>WWW.SERGRASAN.COM/REINALDOSLIDES</a:t>
            </a:r>
            <a:endParaRPr lang="pt-BR" sz="2000" b="1" dirty="0">
              <a:solidFill>
                <a:schemeClr val="bg1"/>
              </a:solidFill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284609" cy="6858001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9391" y="0"/>
            <a:ext cx="284609" cy="684731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68585" y="-4235254"/>
            <a:ext cx="278837" cy="8712968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68585" y="2362098"/>
            <a:ext cx="278837" cy="871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114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2"/>
            <a:ext cx="9252520" cy="701789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539552" y="764704"/>
            <a:ext cx="82089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00CC99"/>
                </a:solidFill>
              </a:rPr>
              <a:t>Determinação coragem e auto confiança são fatores decisivos para o sucesso</a:t>
            </a:r>
            <a:r>
              <a:rPr lang="pt-BR" sz="3600" b="1" dirty="0" smtClean="0">
                <a:solidFill>
                  <a:srgbClr val="00CC99"/>
                </a:solidFill>
              </a:rPr>
              <a:t>.</a:t>
            </a:r>
          </a:p>
          <a:p>
            <a:pPr algn="r"/>
            <a:r>
              <a:rPr lang="pt-BR" sz="2800" b="1" dirty="0" smtClean="0">
                <a:solidFill>
                  <a:srgbClr val="00CC99"/>
                </a:solidFill>
              </a:rPr>
              <a:t>Dalai Lama</a:t>
            </a:r>
            <a:endParaRPr lang="pt-BR" sz="2800" b="1" dirty="0">
              <a:solidFill>
                <a:srgbClr val="00CC99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043608" y="2492896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solidFill>
                  <a:srgbClr val="00CC99"/>
                </a:solidFill>
              </a:rPr>
              <a:t>SEJA  BENVINDO</a:t>
            </a:r>
            <a:endParaRPr lang="pt-BR" sz="5400" b="1" dirty="0">
              <a:solidFill>
                <a:srgbClr val="00CC99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395536" y="4437112"/>
            <a:ext cx="8424936" cy="2016224"/>
          </a:xfrm>
          <a:prstGeom prst="rect">
            <a:avLst/>
          </a:prstGeom>
          <a:noFill/>
        </p:spPr>
        <p:txBody>
          <a:bodyPr wrap="square" rtlCol="0">
            <a:prstTxWarp prst="textDeflateTop">
              <a:avLst/>
            </a:prstTxWarp>
            <a:spAutoFit/>
          </a:bodyPr>
          <a:lstStyle/>
          <a:p>
            <a:pPr algn="ctr"/>
            <a:r>
              <a:rPr lang="pt-BR" sz="7200" b="1" dirty="0" smtClean="0">
                <a:solidFill>
                  <a:srgbClr val="3366FF"/>
                </a:solidFill>
              </a:rPr>
              <a:t>www.sergrasan.com/reinaldoslides</a:t>
            </a:r>
            <a:endParaRPr lang="pt-BR" sz="7200" b="1" dirty="0">
              <a:solidFill>
                <a:srgbClr val="3366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466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3" y="25219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683568" y="3645024"/>
            <a:ext cx="7632848" cy="25565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5400" b="1" dirty="0">
                <a:ea typeface="Calibri"/>
                <a:cs typeface="Times New Roman"/>
              </a:rPr>
              <a:t>"A quem sabe esperar, o tempo abre as portas."</a:t>
            </a:r>
            <a:endParaRPr lang="pt-BR" sz="28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pt-BR" sz="2400" b="1" dirty="0">
                <a:ea typeface="Calibri"/>
                <a:cs typeface="Times New Roman"/>
              </a:rPr>
              <a:t>Provérbio Chinês</a:t>
            </a:r>
            <a:endParaRPr lang="pt-BR" sz="1100" dirty="0">
              <a:ea typeface="Calibri"/>
              <a:cs typeface="Times New Roman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827584" y="620688"/>
            <a:ext cx="4968552" cy="2016224"/>
          </a:xfrm>
          <a:prstGeom prst="rect">
            <a:avLst/>
          </a:prstGeom>
          <a:noFill/>
        </p:spPr>
        <p:txBody>
          <a:bodyPr wrap="square" rtlCol="0">
            <a:prstTxWarp prst="textSlantUp">
              <a:avLst/>
            </a:prstTxWarp>
            <a:spAutoFit/>
          </a:bodyPr>
          <a:lstStyle/>
          <a:p>
            <a:pPr algn="ctr"/>
            <a:r>
              <a:rPr lang="pt-BR" b="1" dirty="0" smtClean="0">
                <a:solidFill>
                  <a:srgbClr val="0066FF"/>
                </a:solidFill>
                <a:latin typeface="Arial Black" panose="020B0A04020102020204" pitchFamily="34" charset="0"/>
              </a:rPr>
              <a:t>www.sergrasan.com/</a:t>
            </a:r>
            <a:endParaRPr lang="pt-BR" b="1" dirty="0">
              <a:solidFill>
                <a:srgbClr val="0066FF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3707904" y="1844824"/>
            <a:ext cx="4608512" cy="1368152"/>
          </a:xfrm>
          <a:prstGeom prst="rect">
            <a:avLst/>
          </a:prstGeom>
          <a:noFill/>
        </p:spPr>
        <p:txBody>
          <a:bodyPr wrap="square" rtlCol="0">
            <a:prstTxWarp prst="textSlantDown">
              <a:avLst/>
            </a:prstTxWarp>
            <a:spAutoFit/>
          </a:bodyPr>
          <a:lstStyle/>
          <a:p>
            <a:pPr algn="ctr"/>
            <a:r>
              <a:rPr lang="pt-BR" sz="900" b="1" dirty="0" err="1" smtClean="0">
                <a:solidFill>
                  <a:srgbClr val="0066FF"/>
                </a:solidFill>
                <a:latin typeface="Agency FB" panose="020B0503020202020204" pitchFamily="34" charset="0"/>
              </a:rPr>
              <a:t>reinaldoslides</a:t>
            </a:r>
            <a:endParaRPr lang="pt-BR" sz="900" b="1" dirty="0">
              <a:solidFill>
                <a:srgbClr val="0066FF"/>
              </a:solidFill>
              <a:latin typeface="Agency FB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160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37" y="0"/>
            <a:ext cx="9144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39552" y="548680"/>
            <a:ext cx="8064896" cy="440120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pt-BR" sz="3600" b="1" dirty="0">
                <a:ln/>
                <a:solidFill>
                  <a:schemeClr val="accent3"/>
                </a:solidFill>
              </a:rPr>
              <a:t>Se aspiras a convencer os que te rodeiam quanto à verdade, não olvides que, acima de todos os fenômenos passageiros e discutíveis, o único argumento edificante de que dispões é o de tua própria conduta, no </a:t>
            </a:r>
            <a:endParaRPr lang="pt-BR" sz="3600" b="1" dirty="0" smtClean="0">
              <a:ln/>
              <a:solidFill>
                <a:schemeClr val="accent3"/>
              </a:solidFill>
            </a:endParaRPr>
          </a:p>
          <a:p>
            <a:pPr algn="ctr"/>
            <a:r>
              <a:rPr lang="pt-BR" sz="3600" b="1" dirty="0" smtClean="0">
                <a:ln/>
                <a:solidFill>
                  <a:schemeClr val="accent3"/>
                </a:solidFill>
              </a:rPr>
              <a:t>livro </a:t>
            </a:r>
            <a:r>
              <a:rPr lang="pt-BR" sz="3600" b="1" dirty="0">
                <a:ln/>
                <a:solidFill>
                  <a:schemeClr val="accent3"/>
                </a:solidFill>
              </a:rPr>
              <a:t>da própria vida. </a:t>
            </a:r>
          </a:p>
          <a:p>
            <a:pPr algn="r"/>
            <a:r>
              <a:rPr lang="pt-BR" sz="2800" b="1" dirty="0">
                <a:ln/>
                <a:solidFill>
                  <a:schemeClr val="accent3"/>
                </a:solidFill>
              </a:rPr>
              <a:t>Emmanuel/Francisco </a:t>
            </a:r>
            <a:r>
              <a:rPr lang="pt-BR" sz="2400" b="1" dirty="0">
                <a:ln/>
                <a:solidFill>
                  <a:schemeClr val="accent3"/>
                </a:solidFill>
              </a:rPr>
              <a:t>Cândido Xavier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722923" y="4869160"/>
            <a:ext cx="8136904" cy="1368152"/>
          </a:xfrm>
          <a:prstGeom prst="rect">
            <a:avLst/>
          </a:prstGeom>
          <a:noFill/>
        </p:spPr>
        <p:txBody>
          <a:bodyPr wrap="square" rtlCol="0">
            <a:prstTxWarp prst="textChevronInverted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pt-BR" b="1" dirty="0" smtClean="0">
                <a:ln/>
                <a:solidFill>
                  <a:schemeClr val="accent3"/>
                </a:solidFill>
              </a:rPr>
              <a:t>www.sergrasan.com/reinaldoslides</a:t>
            </a:r>
            <a:endParaRPr lang="pt-BR" b="1" dirty="0">
              <a:ln/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467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16632"/>
            <a:ext cx="8928991" cy="6642738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42646"/>
            <a:ext cx="8640960" cy="6372708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32656"/>
            <a:ext cx="8352928" cy="6120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853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07504" y="0"/>
            <a:ext cx="4032448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 smtClean="0">
                <a:ln w="28575">
                  <a:solidFill>
                    <a:srgbClr val="FFFF00"/>
                  </a:solidFill>
                </a:ln>
                <a:solidFill>
                  <a:srgbClr val="00CC99"/>
                </a:solidFill>
              </a:rPr>
              <a:t>Um amigo é </a:t>
            </a:r>
            <a:r>
              <a:rPr lang="pt-BR" sz="4400" b="1" dirty="0" err="1" smtClean="0">
                <a:ln w="28575">
                  <a:solidFill>
                    <a:srgbClr val="FFFF00"/>
                  </a:solidFill>
                </a:ln>
                <a:solidFill>
                  <a:srgbClr val="00CC99"/>
                </a:solidFill>
              </a:rPr>
              <a:t>alguem</a:t>
            </a:r>
            <a:r>
              <a:rPr lang="pt-BR" sz="4400" b="1" dirty="0" smtClean="0">
                <a:ln w="28575">
                  <a:solidFill>
                    <a:srgbClr val="FFFF00"/>
                  </a:solidFill>
                </a:ln>
                <a:solidFill>
                  <a:srgbClr val="00CC99"/>
                </a:solidFill>
              </a:rPr>
              <a:t> que sabe a canção do seu coração e pode cantá-la quando você tiver esquecido a letra.</a:t>
            </a:r>
          </a:p>
          <a:p>
            <a:r>
              <a:rPr lang="pt-BR" sz="2400" b="1" dirty="0" smtClean="0">
                <a:ln w="28575">
                  <a:solidFill>
                    <a:srgbClr val="FFFF00"/>
                  </a:solidFill>
                </a:ln>
                <a:solidFill>
                  <a:srgbClr val="FFC000"/>
                </a:solidFill>
              </a:rPr>
              <a:t>Desconheço autoria</a:t>
            </a:r>
            <a:endParaRPr lang="pt-BR" sz="2400" b="1" dirty="0">
              <a:ln w="28575">
                <a:solidFill>
                  <a:srgbClr val="FFFF00"/>
                </a:solidFill>
              </a:ln>
              <a:solidFill>
                <a:srgbClr val="FFC00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3419872" y="4869160"/>
            <a:ext cx="56166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b="1" dirty="0" smtClean="0">
                <a:ln w="28575">
                  <a:solidFill>
                    <a:srgbClr val="FFFF00"/>
                  </a:solidFill>
                </a:ln>
                <a:solidFill>
                  <a:srgbClr val="00CC99"/>
                </a:solidFill>
              </a:rPr>
              <a:t>Feliz dia do amigo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179512" y="5805264"/>
            <a:ext cx="8784976" cy="872807"/>
          </a:xfrm>
          <a:prstGeom prst="rect">
            <a:avLst/>
          </a:prstGeom>
          <a:noFill/>
        </p:spPr>
        <p:txBody>
          <a:bodyPr wrap="square" rtlCol="0">
            <a:prstTxWarp prst="textCurveDown">
              <a:avLst/>
            </a:prstTxWarp>
            <a:spAutoFit/>
          </a:bodyPr>
          <a:lstStyle/>
          <a:p>
            <a:pPr algn="ctr"/>
            <a:r>
              <a:rPr lang="pt-BR" sz="4000" b="1" dirty="0" smtClean="0">
                <a:ln w="28575">
                  <a:solidFill>
                    <a:srgbClr val="92D050"/>
                  </a:solidFill>
                </a:ln>
                <a:solidFill>
                  <a:srgbClr val="FFFF00"/>
                </a:solidFill>
              </a:rPr>
              <a:t>www.sergrasan.com/reinaldoslides</a:t>
            </a:r>
            <a:endParaRPr lang="pt-BR" sz="4000" b="1" dirty="0">
              <a:ln w="28575">
                <a:solidFill>
                  <a:srgbClr val="92D050"/>
                </a:solidFill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57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347864" y="332656"/>
            <a:ext cx="5616624" cy="5326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rgbClr val="FFFF00"/>
                </a:solidFill>
                <a:ea typeface="Calibri"/>
                <a:cs typeface="Times New Roman"/>
              </a:rPr>
              <a:t>"Amarrar a busca por ser feliz às coisas que você deseja ter é andar no sentido contrário da felicidade. </a:t>
            </a:r>
            <a:endParaRPr lang="pt-BR" sz="1200" b="1" dirty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rgbClr val="FFFF00"/>
                </a:solidFill>
                <a:ea typeface="Calibri"/>
                <a:cs typeface="Times New Roman"/>
              </a:rPr>
              <a:t>É um caminho que vai levá-lo </a:t>
            </a:r>
            <a:endParaRPr lang="pt-BR" sz="3200" b="1" dirty="0" smtClean="0">
              <a:solidFill>
                <a:srgbClr val="FFFF00"/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a </a:t>
            </a:r>
            <a:r>
              <a:rPr lang="pt-BR" sz="3200" b="1" dirty="0">
                <a:solidFill>
                  <a:srgbClr val="FFFF00"/>
                </a:solidFill>
                <a:ea typeface="Calibri"/>
                <a:cs typeface="Times New Roman"/>
              </a:rPr>
              <a:t>ser infeliz, estar insatisfeito consigo mesmo, com a vida e com as </a:t>
            </a:r>
            <a:r>
              <a:rPr lang="pt-BR" sz="3200" b="1" dirty="0" smtClean="0">
                <a:solidFill>
                  <a:srgbClr val="FFFF00"/>
                </a:solidFill>
                <a:ea typeface="Calibri"/>
                <a:cs typeface="Times New Roman"/>
              </a:rPr>
              <a:t>pessoas“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pt-BR" sz="2000" b="1" dirty="0" smtClean="0">
                <a:solidFill>
                  <a:srgbClr val="FFFF00"/>
                </a:solidFill>
                <a:ea typeface="Calibri"/>
                <a:cs typeface="Times New Roman"/>
              </a:rPr>
              <a:t>Roberto Shinyashiki</a:t>
            </a:r>
            <a:endParaRPr lang="pt-BR" sz="2000" b="1" dirty="0">
              <a:solidFill>
                <a:srgbClr val="FFFF00"/>
              </a:solidFill>
              <a:ea typeface="Calibri"/>
              <a:cs typeface="Times New Roman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251520" y="5877272"/>
            <a:ext cx="8568952" cy="646331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pPr algn="ctr"/>
            <a:r>
              <a:rPr lang="pt-BR" sz="3600" b="1" dirty="0" smtClean="0">
                <a:solidFill>
                  <a:srgbClr val="FFFF00"/>
                </a:solidFill>
              </a:rPr>
              <a:t>www.sergrasan.com/reinaldoslides</a:t>
            </a: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0965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65"/>
            <a:ext cx="9144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79512" y="980728"/>
            <a:ext cx="6408712" cy="48792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  <a:t>"Tenhamos presente que se a força pune o vício, não cura o vicioso. </a:t>
            </a:r>
            <a:endParaRPr lang="pt-BR" sz="3200" b="1" dirty="0" smtClean="0">
              <a:solidFill>
                <a:schemeClr val="accent3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  <a:t>Assim </a:t>
            </a:r>
            <a:r>
              <a:rPr lang="pt-BR" sz="3200" b="1" dirty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  <a:t>como não se cultiva uma planta tratando-a com aspereza e violência, assim não é possível educar a vontade sobrecarregando-a com um jugo pesado demais</a:t>
            </a:r>
            <a:r>
              <a:rPr lang="pt-BR" sz="3200" b="1" dirty="0" smtClean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  <a:t>".</a:t>
            </a: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pt-BR" sz="3200" b="1" dirty="0" smtClean="0">
                <a:solidFill>
                  <a:schemeClr val="accent3">
                    <a:lumMod val="50000"/>
                  </a:schemeClr>
                </a:solidFill>
                <a:ea typeface="Calibri"/>
                <a:cs typeface="Times New Roman"/>
              </a:rPr>
              <a:t>Dom Bosco</a:t>
            </a:r>
            <a:endParaRPr lang="pt-BR" sz="1200" dirty="0">
              <a:solidFill>
                <a:schemeClr val="accent3">
                  <a:lumMod val="50000"/>
                </a:schemeClr>
              </a:solidFill>
              <a:ea typeface="Calibri"/>
              <a:cs typeface="Times New Roman"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251520" y="5589240"/>
            <a:ext cx="8640960" cy="1080120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3200" b="1" dirty="0" smtClean="0">
                <a:ln>
                  <a:solidFill>
                    <a:srgbClr val="FF0000"/>
                  </a:solidFill>
                </a:ln>
                <a:solidFill>
                  <a:srgbClr val="00B0F0"/>
                </a:solidFill>
              </a:rPr>
              <a:t>www.sergrasan.com/reinaldoslides</a:t>
            </a:r>
            <a:endParaRPr lang="pt-BR" sz="3200" b="1" dirty="0">
              <a:ln>
                <a:solidFill>
                  <a:srgbClr val="FF0000"/>
                </a:solidFill>
              </a:ln>
              <a:solidFill>
                <a:srgbClr val="00B0F0"/>
              </a:solidFill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251520" y="116632"/>
            <a:ext cx="871296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dirty="0" smtClean="0">
                <a:solidFill>
                  <a:schemeClr val="accent3">
                    <a:lumMod val="50000"/>
                  </a:schemeClr>
                </a:solidFill>
              </a:rPr>
              <a:t>O Rio de Janeiro continua lindo....</a:t>
            </a:r>
            <a:endParaRPr lang="pt-BR" sz="4400" b="1" dirty="0">
              <a:solidFill>
                <a:schemeClr val="accent3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060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pic>
        <p:nvPicPr>
          <p:cNvPr id="64515" name="Picture 4" descr="283877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4516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781300"/>
            <a:ext cx="5153025" cy="454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7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00" y="-454025"/>
            <a:ext cx="4857750" cy="438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8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-427038"/>
            <a:ext cx="5400675" cy="436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9" name="Imagem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13" y="2781300"/>
            <a:ext cx="4943476" cy="441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0" y="764704"/>
            <a:ext cx="91440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 smtClean="0">
                <a:solidFill>
                  <a:prstClr val="white"/>
                </a:solidFill>
                <a:cs typeface="Arial" charset="0"/>
              </a:rPr>
              <a:t>"Se você quer saber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 smtClean="0">
                <a:solidFill>
                  <a:prstClr val="white"/>
                </a:solidFill>
                <a:cs typeface="Arial" charset="0"/>
              </a:rPr>
              <a:t> como foi seu passado,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 smtClean="0">
                <a:solidFill>
                  <a:prstClr val="white"/>
                </a:solidFill>
                <a:cs typeface="Arial" charset="0"/>
              </a:rPr>
              <a:t>olhe para quem você é hoje.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 smtClean="0">
                <a:solidFill>
                  <a:prstClr val="white"/>
                </a:solidFill>
                <a:cs typeface="Arial" charset="0"/>
              </a:rPr>
              <a:t>Se quer saber como vai ser seu futuro,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i="1" dirty="0" smtClean="0">
                <a:solidFill>
                  <a:prstClr val="white"/>
                </a:solidFill>
                <a:cs typeface="Arial" charset="0"/>
              </a:rPr>
              <a:t>olhe para o que está fazendo hoje."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200" b="1" i="1" dirty="0" smtClean="0">
                <a:solidFill>
                  <a:prstClr val="white"/>
                </a:solidFill>
                <a:cs typeface="Arial" charset="0"/>
              </a:rPr>
              <a:t>Provérbio Chinês</a:t>
            </a:r>
          </a:p>
        </p:txBody>
      </p:sp>
      <p:sp>
        <p:nvSpPr>
          <p:cNvPr id="3" name="CaixaDeTexto 2"/>
          <p:cNvSpPr txBox="1"/>
          <p:nvPr/>
        </p:nvSpPr>
        <p:spPr>
          <a:xfrm>
            <a:off x="1259632" y="4653136"/>
            <a:ext cx="684076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 smtClean="0">
                <a:solidFill>
                  <a:prstClr val="white"/>
                </a:solidFill>
                <a:cs typeface="Arial" charset="0"/>
              </a:rPr>
              <a:t>WWW.SERGRASAN.COM/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4000" b="1" dirty="0" smtClean="0">
                <a:solidFill>
                  <a:prstClr val="white"/>
                </a:solidFill>
                <a:cs typeface="Arial" charset="0"/>
              </a:rPr>
              <a:t>REINALDOSLIDES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pt-BR" sz="4000" b="1" dirty="0" smtClean="0">
              <a:solidFill>
                <a:prstClr val="white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281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10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251520" y="332656"/>
            <a:ext cx="864096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Textos:  </a:t>
            </a:r>
            <a:r>
              <a:rPr lang="pt-BR" sz="28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Frazes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 e Pensamentos de Autores diversos</a:t>
            </a: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Imagens: Banners da minha pagina na Internet </a:t>
            </a: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Música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: Billy </a:t>
            </a:r>
            <a:r>
              <a:rPr lang="pt-BR" sz="2800" b="1" dirty="0" err="1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V</a:t>
            </a:r>
            <a:r>
              <a:rPr lang="pt-BR" sz="28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aughn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 – </a:t>
            </a:r>
            <a:r>
              <a:rPr lang="pt-BR" sz="28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Petite</a:t>
            </a:r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 Fleur.wav</a:t>
            </a:r>
            <a:endParaRPr lang="pt-BR" sz="2800" b="1" dirty="0" smtClean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Forte" panose="03060902040502070203" pitchFamily="66" charset="0"/>
            </a:endParaRPr>
          </a:p>
          <a:p>
            <a:r>
              <a:rPr lang="pt-BR" sz="2800" b="1" dirty="0" err="1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Formatação:Reinaldoslides</a:t>
            </a:r>
            <a:endParaRPr lang="pt-BR" sz="2800" b="1" dirty="0" smtClean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Forte" panose="03060902040502070203" pitchFamily="66" charset="0"/>
            </a:endParaRP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Divulgação: www.sergrasan.com</a:t>
            </a: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Contato: reinaldogp2000@yahoo.com.br</a:t>
            </a:r>
          </a:p>
          <a:p>
            <a:r>
              <a:rPr lang="pt-BR" sz="2800" b="1" dirty="0" smtClean="0">
                <a:ln w="6600">
                  <a:solidFill>
                    <a:srgbClr val="C0504D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C0504D"/>
                  </a:outerShdw>
                </a:effectLst>
                <a:latin typeface="Forte" panose="03060902040502070203" pitchFamily="66" charset="0"/>
              </a:rPr>
              <a:t>Campinas, 10 de março de 2016</a:t>
            </a:r>
            <a:endParaRPr lang="pt-BR" sz="2800" b="1" dirty="0">
              <a:ln w="6600">
                <a:solidFill>
                  <a:srgbClr val="C0504D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rgbClr val="C0504D"/>
                </a:outerShdw>
              </a:effectLst>
              <a:latin typeface="Forte" panose="03060902040502070203" pitchFamily="66" charset="0"/>
            </a:endParaRPr>
          </a:p>
        </p:txBody>
      </p:sp>
      <p:sp>
        <p:nvSpPr>
          <p:cNvPr id="2" name="CaixaDeTexto 1"/>
          <p:cNvSpPr txBox="1"/>
          <p:nvPr/>
        </p:nvSpPr>
        <p:spPr>
          <a:xfrm>
            <a:off x="971600" y="3140968"/>
            <a:ext cx="7056784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9900" b="1" dirty="0" smtClean="0">
                <a:ln w="38100">
                  <a:solidFill>
                    <a:srgbClr val="003300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Old English Text MT" panose="03040902040508030806" pitchFamily="66" charset="0"/>
              </a:rPr>
              <a:t>Fim</a:t>
            </a:r>
            <a:endParaRPr lang="pt-BR" sz="19900" b="1" dirty="0">
              <a:ln w="38100">
                <a:solidFill>
                  <a:srgbClr val="003300"/>
                </a:solidFill>
                <a:prstDash val="solid"/>
              </a:ln>
              <a:solidFill>
                <a:srgbClr val="00B05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Old English Text MT" panose="03040902040508030806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844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35000">
        <p:random/>
      </p:transition>
    </mc:Choice>
    <mc:Fallback xmlns="">
      <p:transition spd="slow" advTm="35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4000"/>
                            </p:stCondLst>
                            <p:childTnLst>
                              <p:par>
                                <p:cTn id="45" presetID="26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46" dur="1000" tmFilter="0, 0; .2, .5; .8, .5; 1, 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500" autoRev="1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0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6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20150</TotalTime>
  <Words>791</Words>
  <Application>Microsoft Office PowerPoint</Application>
  <PresentationFormat>Apresentação na tela (4:3)</PresentationFormat>
  <Paragraphs>121</Paragraphs>
  <Slides>33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5</vt:i4>
      </vt:variant>
      <vt:variant>
        <vt:lpstr>Títulos de slides</vt:lpstr>
      </vt:variant>
      <vt:variant>
        <vt:i4>33</vt:i4>
      </vt:variant>
    </vt:vector>
  </HeadingPairs>
  <TitlesOfParts>
    <vt:vector size="46" baseType="lpstr">
      <vt:lpstr>Agency FB</vt:lpstr>
      <vt:lpstr>Arial</vt:lpstr>
      <vt:lpstr>Arial Black</vt:lpstr>
      <vt:lpstr>Calibri</vt:lpstr>
      <vt:lpstr>Forte</vt:lpstr>
      <vt:lpstr>Freestyle Script</vt:lpstr>
      <vt:lpstr>Old English Text MT</vt:lpstr>
      <vt:lpstr>Times New Roman</vt:lpstr>
      <vt:lpstr>Tema do Office</vt:lpstr>
      <vt:lpstr>2_Tema do Office</vt:lpstr>
      <vt:lpstr>10_Tema do Office</vt:lpstr>
      <vt:lpstr>11_Tema do Office</vt:lpstr>
      <vt:lpstr>16_Tema do Office</vt:lpstr>
      <vt:lpstr>MEUS BANNERS 4 de 4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585</cp:revision>
  <dcterms:created xsi:type="dcterms:W3CDTF">2014-05-15T18:36:04Z</dcterms:created>
  <dcterms:modified xsi:type="dcterms:W3CDTF">2016-03-11T19:17:21Z</dcterms:modified>
</cp:coreProperties>
</file>