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8" r:id="rId2"/>
    <p:sldId id="256" r:id="rId3"/>
    <p:sldId id="281" r:id="rId4"/>
    <p:sldId id="282" r:id="rId5"/>
    <p:sldId id="284" r:id="rId6"/>
    <p:sldId id="283" r:id="rId7"/>
    <p:sldId id="285" r:id="rId8"/>
    <p:sldId id="286" r:id="rId9"/>
    <p:sldId id="287" r:id="rId10"/>
    <p:sldId id="288" r:id="rId11"/>
    <p:sldId id="289" r:id="rId12"/>
    <p:sldId id="290" r:id="rId13"/>
    <p:sldId id="291" r:id="rId14"/>
    <p:sldId id="292" r:id="rId15"/>
    <p:sldId id="279" r:id="rId16"/>
    <p:sldId id="294" r:id="rId17"/>
    <p:sldId id="293" r:id="rId18"/>
    <p:sldId id="295" r:id="rId19"/>
    <p:sldId id="296" r:id="rId20"/>
    <p:sldId id="300" r:id="rId21"/>
    <p:sldId id="280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6" d="100"/>
          <a:sy n="86" d="100"/>
        </p:scale>
        <p:origin x="15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31D5D-6AC7-4F81-AC78-74E8668785E0}" type="datetimeFigureOut">
              <a:rPr lang="pt-BR" smtClean="0"/>
              <a:t>28/01/2021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CDD6E-185B-4F21-898C-C52247FEA1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0381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31D5D-6AC7-4F81-AC78-74E8668785E0}" type="datetimeFigureOut">
              <a:rPr lang="pt-BR" smtClean="0"/>
              <a:t>28/01/2021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CDD6E-185B-4F21-898C-C52247FEA1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7932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31D5D-6AC7-4F81-AC78-74E8668785E0}" type="datetimeFigureOut">
              <a:rPr lang="pt-BR" smtClean="0"/>
              <a:t>28/01/2021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CDD6E-185B-4F21-898C-C52247FEA1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2961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31D5D-6AC7-4F81-AC78-74E8668785E0}" type="datetimeFigureOut">
              <a:rPr lang="pt-BR" smtClean="0"/>
              <a:t>28/01/2021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CDD6E-185B-4F21-898C-C52247FEA1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7050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31D5D-6AC7-4F81-AC78-74E8668785E0}" type="datetimeFigureOut">
              <a:rPr lang="pt-BR" smtClean="0"/>
              <a:t>28/01/2021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CDD6E-185B-4F21-898C-C52247FEA1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7417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31D5D-6AC7-4F81-AC78-74E8668785E0}" type="datetimeFigureOut">
              <a:rPr lang="pt-BR" smtClean="0"/>
              <a:t>28/01/2021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CDD6E-185B-4F21-898C-C52247FEA1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942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31D5D-6AC7-4F81-AC78-74E8668785E0}" type="datetimeFigureOut">
              <a:rPr lang="pt-BR" smtClean="0"/>
              <a:t>28/01/2021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CDD6E-185B-4F21-898C-C52247FEA1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4856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31D5D-6AC7-4F81-AC78-74E8668785E0}" type="datetimeFigureOut">
              <a:rPr lang="pt-BR" smtClean="0"/>
              <a:t>28/01/2021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CDD6E-185B-4F21-898C-C52247FEA1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7707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31D5D-6AC7-4F81-AC78-74E8668785E0}" type="datetimeFigureOut">
              <a:rPr lang="pt-BR" smtClean="0"/>
              <a:t>28/01/2021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CDD6E-185B-4F21-898C-C52247FEA1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9153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31D5D-6AC7-4F81-AC78-74E8668785E0}" type="datetimeFigureOut">
              <a:rPr lang="pt-BR" smtClean="0"/>
              <a:t>28/01/2021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CDD6E-185B-4F21-898C-C52247FEA1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7171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31D5D-6AC7-4F81-AC78-74E8668785E0}" type="datetimeFigureOut">
              <a:rPr lang="pt-BR" smtClean="0"/>
              <a:t>28/01/2021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CDD6E-185B-4F21-898C-C52247FEA1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2175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331D5D-6AC7-4F81-AC78-74E8668785E0}" type="datetimeFigureOut">
              <a:rPr lang="pt-BR" smtClean="0"/>
              <a:t>28/01/2021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3CDD6E-185B-4F21-898C-C52247FEA1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6921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gif"/><Relationship Id="rId2" Type="http://schemas.microsoft.com/office/2007/relationships/media" Target="../media/media1.wav"/><Relationship Id="rId1" Type="http://schemas.openxmlformats.org/officeDocument/2006/relationships/audio" Target="NULL" TargetMode="External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153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35620" y="546410"/>
            <a:ext cx="7705492" cy="1866279"/>
          </a:xfrm>
          <a:prstGeom prst="rect">
            <a:avLst/>
          </a:prstGeom>
        </p:spPr>
        <p:txBody>
          <a:bodyPr wrap="square">
            <a:prstTxWarp prst="textChevron">
              <a:avLst/>
            </a:prstTxWarp>
            <a:spAutoFit/>
          </a:bodyPr>
          <a:lstStyle/>
          <a:p>
            <a:pPr algn="ctr"/>
            <a:r>
              <a:rPr lang="pt-BR" sz="6600" b="1" dirty="0">
                <a:ln w="38100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  <a:reflection blurRad="6350" stA="55000" endA="50" endPos="85000" dist="29997" dir="5400000" sy="-100000" algn="bl" rotWithShape="0"/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Enfermos da Alma</a:t>
            </a:r>
            <a:endParaRPr lang="pt-BR" sz="4800" b="1" dirty="0">
              <a:ln w="38100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  <a:reflection blurRad="6350" stA="55000" endA="50" endPos="85000" dist="29997" dir="5400000" sy="-100000" algn="bl" rotWithShape="0"/>
              </a:effectLst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45405"/>
            <a:ext cx="1548922" cy="41259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8275" y="6030080"/>
            <a:ext cx="3895725" cy="830649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7633" y="-925549"/>
            <a:ext cx="3914775" cy="936702"/>
          </a:xfrm>
          <a:prstGeom prst="rect">
            <a:avLst/>
          </a:prstGeom>
        </p:spPr>
      </p:pic>
      <p:pic>
        <p:nvPicPr>
          <p:cNvPr id="10" name="Peliculas - Exodo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49753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925444" y="634690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28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8" presetID="26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788581" y="435786"/>
            <a:ext cx="3311912" cy="55738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são os que gozam saúde que precisam de médico</a:t>
            </a: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Jesus. (Mateus.9:12.)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078" y="6445405"/>
            <a:ext cx="1548922" cy="412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223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910147" y="834443"/>
            <a:ext cx="2966224" cy="5189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Aqui e ali encontramos inúmeros doentes que se candidatam ao auxílio da ciência médica, </a:t>
            </a:r>
            <a:endParaRPr lang="pt-BR" sz="1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078" y="6445405"/>
            <a:ext cx="1548922" cy="412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485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726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289287" y="401444"/>
            <a:ext cx="2642839" cy="59544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 em toda parte, igualmente, existem aqueles outros, </a:t>
            </a:r>
            <a:endParaRPr lang="pt-BR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portadores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moléstias da alma, </a:t>
            </a:r>
            <a:endParaRPr lang="pt-BR" sz="1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078" y="6445405"/>
            <a:ext cx="1548922" cy="412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708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37064" y="5194315"/>
            <a:ext cx="7538224" cy="1457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os quais há que se </a:t>
            </a: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fazer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socorro do espírito.</a:t>
            </a:r>
            <a:endParaRPr lang="pt-BR" sz="1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078" y="6445405"/>
            <a:ext cx="1548922" cy="412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789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107580" y="4434900"/>
            <a:ext cx="7147932" cy="2131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nem sempre semelhantes necessitados </a:t>
            </a:r>
            <a:endParaRPr lang="pt-BR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são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 viciados e os malfeitores, </a:t>
            </a:r>
            <a:endParaRPr lang="pt-BR" sz="1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078" y="6445405"/>
            <a:ext cx="1548922" cy="412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986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341434" y="568712"/>
            <a:ext cx="3601844" cy="55738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se definem de imediato por enfermos de ordem moral,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pt-BR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quando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aparecem.</a:t>
            </a:r>
            <a:endParaRPr lang="pt-BR" sz="1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078" y="6445405"/>
            <a:ext cx="1548922" cy="412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009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01443" y="554275"/>
            <a:ext cx="8341112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Vemos outros muitos para os quais é preciso descobrir o remédio justo e, </a:t>
            </a:r>
            <a:endParaRPr lang="pt-BR" sz="1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078" y="6445405"/>
            <a:ext cx="1548922" cy="412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082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6478" y="125662"/>
            <a:ext cx="8709102" cy="1966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às vezes, difícil, de vez que se intoxicaram no próprio excesso das atitudes respeitáveis em que desfiguraram os sentimentos, </a:t>
            </a:r>
            <a:endParaRPr lang="pt-BR" sz="1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078" y="6445405"/>
            <a:ext cx="1548922" cy="412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84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33815" y="178421"/>
            <a:ext cx="8798312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tais como sejam: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os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extremistas da corrigenda,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tão apaixonados pelos processos punitivos que se perturbam na dureza de coração </a:t>
            </a:r>
            <a:endParaRPr lang="pt-BR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pela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ausência de misericórdia;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078" y="6445405"/>
            <a:ext cx="1548922" cy="412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066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665141" y="289933"/>
            <a:ext cx="6322742" cy="27689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os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extremistas da gentileza,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tão interessados em agradar que descambam, um dia, para as deficiências da </a:t>
            </a:r>
            <a:r>
              <a:rPr lang="pt-BR" sz="36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invigilância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078" y="6445405"/>
            <a:ext cx="1548922" cy="412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232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408663" y="178420"/>
            <a:ext cx="6623825" cy="595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os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extremistas da superioridade,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tão agarrados à </a:t>
            </a:r>
            <a:r>
              <a:rPr lang="pt-BR" sz="36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idéia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 altura pessoal que </a:t>
            </a: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adquirem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pt-BR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pt-BR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cegueira do orgulho; 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078" y="6445405"/>
            <a:ext cx="1548922" cy="412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097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8854068" cy="2897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os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extremistas da independência, </a:t>
            </a:r>
            <a:endParaRPr lang="pt-BR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tão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ciosos da própria emancipação que fogem ao dever, caindo nos desequilíbrios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 licenciosidade;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078" y="6445405"/>
            <a:ext cx="1548922" cy="412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35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/>
    </mc:Choice>
    <mc:Fallback xmlns="">
      <p:transition spd="slow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33816" y="0"/>
            <a:ext cx="8787160" cy="60867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os extremistas da poupança,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tão receosos de perder alguns centavos </a:t>
            </a:r>
            <a:endParaRPr lang="pt-BR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pt-BR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pt-BR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pt-BR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acabam transformando o dinheiro</a:t>
            </a: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078" y="6445405"/>
            <a:ext cx="1548922" cy="412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877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56117" y="1768033"/>
            <a:ext cx="8865219" cy="22227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instrumento do bem e do progresso,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paralisia da avareza em que 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lhes arrasa a alegria de viver.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078" y="6445405"/>
            <a:ext cx="1548922" cy="412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651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478859" y="2117878"/>
            <a:ext cx="2665141" cy="27689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Há doentes do </a:t>
            </a: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corpo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doentes da alma</a:t>
            </a: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078" y="6445405"/>
            <a:ext cx="1548922" cy="412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29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988204" y="362714"/>
            <a:ext cx="2955073" cy="60826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forçoso não esquecer isso, </a:t>
            </a:r>
            <a:endParaRPr lang="pt-BR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porque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todos eles são credores de entendimento e bondade, </a:t>
            </a:r>
            <a:endParaRPr lang="pt-BR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amparo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restauração.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078" y="6445405"/>
            <a:ext cx="1548922" cy="412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115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248326"/>
            <a:ext cx="9144000" cy="2003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Diante de quem quer que seja, em posição menos digna perante as leis de harmonia que governam a Vida e o Universo,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078" y="6445405"/>
            <a:ext cx="1548922" cy="412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345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92098" y="2887313"/>
            <a:ext cx="7114478" cy="2415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recordemos as palavras </a:t>
            </a: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8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Cristo: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078" y="6445405"/>
            <a:ext cx="1548922" cy="412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969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914400" y="4988018"/>
            <a:ext cx="7270595" cy="1457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são os que gozam saúde </a:t>
            </a:r>
            <a:endParaRPr lang="pt-BR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precisam de médico.</a:t>
            </a:r>
            <a:endParaRPr lang="pt-BR" sz="1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078" y="6445405"/>
            <a:ext cx="1548922" cy="412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156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289932"/>
            <a:ext cx="9144000" cy="48259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 Emmanuel/Chico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Xavier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Livro Benção de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Paz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Imagens:  Internet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Música: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Películas -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Exodo.wav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Contato:  reinaldogp2000@yahoo.com.br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Divulgação: www.sergrasan.com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Formatação:  </a:t>
            </a:r>
            <a:r>
              <a:rPr lang="pt-BR" sz="32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Reinaldoslides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Campinas, 28 de janeiro de 2021</a:t>
            </a:r>
          </a:p>
        </p:txBody>
      </p:sp>
      <p:sp>
        <p:nvSpPr>
          <p:cNvPr id="4" name="Retângulo 3"/>
          <p:cNvSpPr/>
          <p:nvPr/>
        </p:nvSpPr>
        <p:spPr>
          <a:xfrm>
            <a:off x="3037281" y="5297940"/>
            <a:ext cx="271260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9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 I M</a:t>
            </a:r>
            <a:endParaRPr lang="pt-BR" sz="9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38480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000"/>
    </mc:Choice>
    <mc:Fallback xmlns="">
      <p:transition spd="slow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494</TotalTime>
  <Words>367</Words>
  <Application>Microsoft Office PowerPoint</Application>
  <PresentationFormat>Apresentação na tela (4:3)</PresentationFormat>
  <Paragraphs>63</Paragraphs>
  <Slides>21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24</cp:revision>
  <dcterms:created xsi:type="dcterms:W3CDTF">2021-01-26T01:17:17Z</dcterms:created>
  <dcterms:modified xsi:type="dcterms:W3CDTF">2021-01-28T21:34:28Z</dcterms:modified>
</cp:coreProperties>
</file>