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308" r:id="rId3"/>
    <p:sldId id="311" r:id="rId4"/>
    <p:sldId id="312" r:id="rId5"/>
    <p:sldId id="313" r:id="rId6"/>
    <p:sldId id="299" r:id="rId7"/>
    <p:sldId id="298" r:id="rId8"/>
    <p:sldId id="316" r:id="rId9"/>
    <p:sldId id="317" r:id="rId10"/>
    <p:sldId id="291" r:id="rId11"/>
    <p:sldId id="292" r:id="rId12"/>
    <p:sldId id="319" r:id="rId13"/>
    <p:sldId id="320" r:id="rId14"/>
    <p:sldId id="333" r:id="rId15"/>
    <p:sldId id="321" r:id="rId16"/>
    <p:sldId id="322" r:id="rId17"/>
    <p:sldId id="323" r:id="rId18"/>
    <p:sldId id="276" r:id="rId19"/>
    <p:sldId id="324" r:id="rId20"/>
    <p:sldId id="325" r:id="rId21"/>
    <p:sldId id="326" r:id="rId22"/>
    <p:sldId id="280" r:id="rId23"/>
    <p:sldId id="327" r:id="rId24"/>
    <p:sldId id="328" r:id="rId25"/>
    <p:sldId id="329" r:id="rId26"/>
    <p:sldId id="270" r:id="rId27"/>
    <p:sldId id="330" r:id="rId28"/>
    <p:sldId id="332" r:id="rId29"/>
    <p:sldId id="331" r:id="rId30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FF99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19" autoAdjust="0"/>
    <p:restoredTop sz="83422" autoAdjust="0"/>
  </p:normalViewPr>
  <p:slideViewPr>
    <p:cSldViewPr>
      <p:cViewPr varScale="1">
        <p:scale>
          <a:sx n="53" d="100"/>
          <a:sy n="53" d="100"/>
        </p:scale>
        <p:origin x="65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10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D363ED9-60DE-42D9-B0DF-D80A7DBA2074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2168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FD78ABE-9D4B-4E21-86F7-BFD4F8BCC461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79575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B6DB1BE-6D3A-4FCA-8FC8-7AC16E5E13F9}" type="slidenum">
              <a:rPr lang="en-CA" altLang="pt-BR" smtClean="0"/>
              <a:pPr eaLnBrk="1" hangingPunct="1">
                <a:spcBef>
                  <a:spcPct val="0"/>
                </a:spcBef>
              </a:pPr>
              <a:t>1</a:t>
            </a:fld>
            <a:endParaRPr lang="en-CA" altLang="pt-BR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dirty="0" smtClean="0"/>
          </a:p>
        </p:txBody>
      </p:sp>
    </p:spTree>
    <p:extLst>
      <p:ext uri="{BB962C8B-B14F-4D97-AF65-F5344CB8AC3E}">
        <p14:creationId xmlns:p14="http://schemas.microsoft.com/office/powerpoint/2010/main" val="1952931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B6DB1BE-6D3A-4FCA-8FC8-7AC16E5E13F9}" type="slidenum">
              <a:rPr lang="en-CA" altLang="pt-BR" smtClean="0"/>
              <a:pPr eaLnBrk="1" hangingPunct="1">
                <a:spcBef>
                  <a:spcPct val="0"/>
                </a:spcBef>
              </a:pPr>
              <a:t>2</a:t>
            </a:fld>
            <a:endParaRPr lang="en-CA" altLang="pt-BR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9372403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B6DB1BE-6D3A-4FCA-8FC8-7AC16E5E13F9}" type="slidenum">
              <a:rPr lang="en-CA" altLang="pt-BR" smtClean="0"/>
              <a:pPr eaLnBrk="1" hangingPunct="1">
                <a:spcBef>
                  <a:spcPct val="0"/>
                </a:spcBef>
              </a:pPr>
              <a:t>3</a:t>
            </a:fld>
            <a:endParaRPr lang="en-CA" altLang="pt-BR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611781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B6DB1BE-6D3A-4FCA-8FC8-7AC16E5E13F9}" type="slidenum">
              <a:rPr lang="en-CA" altLang="pt-BR" smtClean="0"/>
              <a:pPr eaLnBrk="1" hangingPunct="1">
                <a:spcBef>
                  <a:spcPct val="0"/>
                </a:spcBef>
              </a:pPr>
              <a:t>4</a:t>
            </a:fld>
            <a:endParaRPr lang="en-CA" altLang="pt-BR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2695087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B6DB1BE-6D3A-4FCA-8FC8-7AC16E5E13F9}" type="slidenum">
              <a:rPr lang="en-CA" altLang="pt-BR" smtClean="0"/>
              <a:pPr eaLnBrk="1" hangingPunct="1">
                <a:spcBef>
                  <a:spcPct val="0"/>
                </a:spcBef>
              </a:pPr>
              <a:t>5</a:t>
            </a:fld>
            <a:endParaRPr lang="en-CA" altLang="pt-BR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38087466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A4CE605-8AF5-411D-B17D-4F76618212CB}" type="slidenum">
              <a:rPr lang="en-CA" altLang="pt-BR" smtClean="0"/>
              <a:pPr eaLnBrk="1" hangingPunct="1">
                <a:spcBef>
                  <a:spcPct val="0"/>
                </a:spcBef>
              </a:pPr>
              <a:t>18</a:t>
            </a:fld>
            <a:endParaRPr lang="en-CA" altLang="pt-BR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190301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A4CE605-8AF5-411D-B17D-4F76618212CB}" type="slidenum">
              <a:rPr lang="en-CA" altLang="pt-BR" smtClean="0"/>
              <a:pPr eaLnBrk="1" hangingPunct="1">
                <a:spcBef>
                  <a:spcPct val="0"/>
                </a:spcBef>
              </a:pPr>
              <a:t>19</a:t>
            </a:fld>
            <a:endParaRPr lang="en-CA" altLang="pt-BR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58542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A4CE605-8AF5-411D-B17D-4F76618212CB}" type="slidenum">
              <a:rPr lang="en-CA" altLang="pt-BR" smtClean="0"/>
              <a:pPr eaLnBrk="1" hangingPunct="1">
                <a:spcBef>
                  <a:spcPct val="0"/>
                </a:spcBef>
              </a:pPr>
              <a:t>20</a:t>
            </a:fld>
            <a:endParaRPr lang="en-CA" altLang="pt-BR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1252849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A4CE605-8AF5-411D-B17D-4F76618212CB}" type="slidenum">
              <a:rPr lang="en-CA" altLang="pt-BR" smtClean="0"/>
              <a:pPr eaLnBrk="1" hangingPunct="1">
                <a:spcBef>
                  <a:spcPct val="0"/>
                </a:spcBef>
              </a:pPr>
              <a:t>21</a:t>
            </a:fld>
            <a:endParaRPr lang="en-CA" altLang="pt-BR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9809830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3A88BBE-902C-4273-A1FD-40FF6228A68C}" type="slidenum">
              <a:rPr lang="en-CA" altLang="pt-BR" smtClean="0"/>
              <a:pPr eaLnBrk="1" hangingPunct="1">
                <a:spcBef>
                  <a:spcPct val="0"/>
                </a:spcBef>
              </a:pPr>
              <a:t>22</a:t>
            </a:fld>
            <a:endParaRPr lang="en-CA" altLang="pt-BR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1386893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3A88BBE-902C-4273-A1FD-40FF6228A68C}" type="slidenum">
              <a:rPr lang="en-CA" altLang="pt-BR" smtClean="0"/>
              <a:pPr eaLnBrk="1" hangingPunct="1">
                <a:spcBef>
                  <a:spcPct val="0"/>
                </a:spcBef>
              </a:pPr>
              <a:t>23</a:t>
            </a:fld>
            <a:endParaRPr lang="en-CA" altLang="pt-BR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181030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3A88BBE-902C-4273-A1FD-40FF6228A68C}" type="slidenum">
              <a:rPr lang="en-CA" altLang="pt-BR" smtClean="0"/>
              <a:pPr eaLnBrk="1" hangingPunct="1">
                <a:spcBef>
                  <a:spcPct val="0"/>
                </a:spcBef>
              </a:pPr>
              <a:t>24</a:t>
            </a:fld>
            <a:endParaRPr lang="en-CA" altLang="pt-BR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2812947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3A88BBE-902C-4273-A1FD-40FF6228A68C}" type="slidenum">
              <a:rPr lang="en-CA" altLang="pt-BR" smtClean="0"/>
              <a:pPr eaLnBrk="1" hangingPunct="1">
                <a:spcBef>
                  <a:spcPct val="0"/>
                </a:spcBef>
              </a:pPr>
              <a:t>25</a:t>
            </a:fld>
            <a:endParaRPr lang="en-CA" altLang="pt-BR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6977947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026E348-08DC-44F7-9BCF-51B270D6824D}" type="slidenum">
              <a:rPr lang="en-CA" altLang="pt-BR" smtClean="0"/>
              <a:pPr eaLnBrk="1" hangingPunct="1">
                <a:spcBef>
                  <a:spcPct val="0"/>
                </a:spcBef>
              </a:pPr>
              <a:t>26</a:t>
            </a:fld>
            <a:endParaRPr lang="en-CA" altLang="pt-BR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dirty="0" smtClean="0"/>
          </a:p>
        </p:txBody>
      </p:sp>
    </p:spTree>
    <p:extLst>
      <p:ext uri="{BB962C8B-B14F-4D97-AF65-F5344CB8AC3E}">
        <p14:creationId xmlns:p14="http://schemas.microsoft.com/office/powerpoint/2010/main" val="933627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026E348-08DC-44F7-9BCF-51B270D6824D}" type="slidenum">
              <a:rPr lang="en-CA" altLang="pt-BR" smtClean="0"/>
              <a:pPr eaLnBrk="1" hangingPunct="1">
                <a:spcBef>
                  <a:spcPct val="0"/>
                </a:spcBef>
              </a:pPr>
              <a:t>27</a:t>
            </a:fld>
            <a:endParaRPr lang="en-CA" altLang="pt-BR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smtClean="0"/>
          </a:p>
        </p:txBody>
      </p:sp>
    </p:spTree>
    <p:extLst>
      <p:ext uri="{BB962C8B-B14F-4D97-AF65-F5344CB8AC3E}">
        <p14:creationId xmlns:p14="http://schemas.microsoft.com/office/powerpoint/2010/main" val="28995216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026E348-08DC-44F7-9BCF-51B270D6824D}" type="slidenum">
              <a:rPr lang="en-CA" altLang="pt-BR" smtClean="0"/>
              <a:pPr eaLnBrk="1" hangingPunct="1">
                <a:spcBef>
                  <a:spcPct val="0"/>
                </a:spcBef>
              </a:pPr>
              <a:t>28</a:t>
            </a:fld>
            <a:endParaRPr lang="en-CA" altLang="pt-BR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dirty="0" smtClean="0"/>
          </a:p>
        </p:txBody>
      </p:sp>
    </p:spTree>
    <p:extLst>
      <p:ext uri="{BB962C8B-B14F-4D97-AF65-F5344CB8AC3E}">
        <p14:creationId xmlns:p14="http://schemas.microsoft.com/office/powerpoint/2010/main" val="41044920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026E348-08DC-44F7-9BCF-51B270D6824D}" type="slidenum">
              <a:rPr lang="en-CA" altLang="pt-BR" smtClean="0"/>
              <a:pPr eaLnBrk="1" hangingPunct="1">
                <a:spcBef>
                  <a:spcPct val="0"/>
                </a:spcBef>
              </a:pPr>
              <a:t>29</a:t>
            </a:fld>
            <a:endParaRPr lang="en-CA" altLang="pt-BR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pt-BR" dirty="0" smtClean="0"/>
          </a:p>
        </p:txBody>
      </p:sp>
    </p:spTree>
    <p:extLst>
      <p:ext uri="{BB962C8B-B14F-4D97-AF65-F5344CB8AC3E}">
        <p14:creationId xmlns:p14="http://schemas.microsoft.com/office/powerpoint/2010/main" val="3903931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ondopps.com/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89C0C-877E-4693-9183-89CB6D5DD404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5521147"/>
      </p:ext>
    </p:extLst>
  </p:cSld>
  <p:clrMapOvr>
    <a:masterClrMapping/>
  </p:clrMapOvr>
  <p:transition spd="slow" advTm="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EE24B-0E71-4F34-9561-511B849493AD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2916130"/>
      </p:ext>
    </p:extLst>
  </p:cSld>
  <p:clrMapOvr>
    <a:masterClrMapping/>
  </p:clrMapOvr>
  <p:transition spd="slow" advTm="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E8BE0-A688-4B00-816E-5286A96574CC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3856203"/>
      </p:ext>
    </p:extLst>
  </p:cSld>
  <p:clrMapOvr>
    <a:masterClrMapping/>
  </p:clrMapOvr>
  <p:transition spd="slow" advTm="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2DCAE0-5CA7-4EE3-AF72-4B34F47C94E3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1726508"/>
      </p:ext>
    </p:extLst>
  </p:cSld>
  <p:clrMapOvr>
    <a:masterClrMapping/>
  </p:clrMapOvr>
  <p:transition spd="slow" advTm="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F6EA5-F5C7-4370-95B2-D8B027D0A28F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1023416"/>
      </p:ext>
    </p:extLst>
  </p:cSld>
  <p:clrMapOvr>
    <a:masterClrMapping/>
  </p:clrMapOvr>
  <p:transition spd="slow" advTm="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E5034-86AD-44E9-A74B-4B2954023FDE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13767463"/>
      </p:ext>
    </p:extLst>
  </p:cSld>
  <p:clrMapOvr>
    <a:masterClrMapping/>
  </p:clrMapOvr>
  <p:transition spd="slow" advTm="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logomondopps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453188"/>
            <a:ext cx="1047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F507D-83F6-4BD7-BCAF-05CDCC8FEEDE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0817497"/>
      </p:ext>
    </p:extLst>
  </p:cSld>
  <p:clrMapOvr>
    <a:masterClrMapping/>
  </p:clrMapOvr>
  <p:transition spd="slow" advTm="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EA4B0-18B5-4872-8F84-701E46ED3B32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57137368"/>
      </p:ext>
    </p:extLst>
  </p:cSld>
  <p:clrMapOvr>
    <a:masterClrMapping/>
  </p:clrMapOvr>
  <p:transition spd="slow" advTm="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7DFB1-6268-4A9D-A596-3101E99225F7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8165729"/>
      </p:ext>
    </p:extLst>
  </p:cSld>
  <p:clrMapOvr>
    <a:masterClrMapping/>
  </p:clrMapOvr>
  <p:transition spd="slow" advTm="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14A5A-1B1E-4951-B6F7-9AAB9FDB8DD4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427499"/>
      </p:ext>
    </p:extLst>
  </p:cSld>
  <p:clrMapOvr>
    <a:masterClrMapping/>
  </p:clrMapOvr>
  <p:transition spd="slow" advTm="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1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1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12777-6CDF-4974-83F3-B9A6E9D983C9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8885731"/>
      </p:ext>
    </p:extLst>
  </p:cSld>
  <p:clrMapOvr>
    <a:masterClrMapping/>
  </p:clrMapOvr>
  <p:transition spd="slow" advTm="2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pt-B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pt-BR" smtClean="0"/>
              <a:t>Click to edit Master text styles</a:t>
            </a:r>
          </a:p>
          <a:p>
            <a:pPr lvl="1"/>
            <a:r>
              <a:rPr lang="en-CA" altLang="pt-BR" smtClean="0"/>
              <a:t>Second level</a:t>
            </a:r>
          </a:p>
          <a:p>
            <a:pPr lvl="2"/>
            <a:r>
              <a:rPr lang="en-CA" altLang="pt-BR" smtClean="0"/>
              <a:t>Third level</a:t>
            </a:r>
          </a:p>
          <a:p>
            <a:pPr lvl="3"/>
            <a:r>
              <a:rPr lang="en-CA" altLang="pt-BR" smtClean="0"/>
              <a:t>Fourth level</a:t>
            </a:r>
          </a:p>
          <a:p>
            <a:pPr lvl="4"/>
            <a:r>
              <a:rPr lang="en-CA" altLang="pt-B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994BF7F-1209-4000-A811-B61837BA5F85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7" r:id="rId7"/>
    <p:sldLayoutId id="2147483703" r:id="rId8"/>
    <p:sldLayoutId id="2147483704" r:id="rId9"/>
    <p:sldLayoutId id="2147483705" r:id="rId10"/>
    <p:sldLayoutId id="2147483706" r:id="rId11"/>
  </p:sldLayoutIdLst>
  <p:transition spd="slow" advTm="2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3581400" y="5257800"/>
            <a:ext cx="16002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BookmanITC Lt BT"/>
              </a:rPr>
              <a:t>  </a:t>
            </a:r>
          </a:p>
        </p:txBody>
      </p:sp>
      <p:pic>
        <p:nvPicPr>
          <p:cNvPr id="3075" name="Picture 8" descr="Flowers 2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CaixaDeTexto 1"/>
          <p:cNvSpPr txBox="1">
            <a:spLocks noChangeArrowheads="1"/>
          </p:cNvSpPr>
          <p:nvPr/>
        </p:nvSpPr>
        <p:spPr bwMode="auto">
          <a:xfrm rot="20151232">
            <a:off x="535720" y="2244347"/>
            <a:ext cx="7177578" cy="207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prstTxWarp prst="textInflateTop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pt-BR" altLang="pt-BR" sz="4400" b="1" dirty="0" smtClean="0">
                <a:ln w="381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 </a:t>
            </a:r>
            <a:r>
              <a:rPr lang="pt-BR" altLang="pt-BR" sz="4400" b="1" dirty="0">
                <a:ln w="381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ESTRANHO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8" y="5850554"/>
            <a:ext cx="2324363" cy="81027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59832" y="6021288"/>
            <a:ext cx="59046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400" b="1" dirty="0" smtClean="0">
                <a:solidFill>
                  <a:srgbClr val="FFFF00"/>
                </a:solidFill>
              </a:rPr>
              <a:t>Avanço automático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181600" y="-891480"/>
            <a:ext cx="363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 smtClean="0">
                <a:solidFill>
                  <a:srgbClr val="FFFF00"/>
                </a:solidFill>
              </a:rPr>
              <a:t>Ligue o som  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000">
    <p:fade/>
    <p:sndAc>
      <p:stSnd loop="1">
        <p:snd r:embed="rId3" name="Enrique Chia - Pescador de hombres - Grac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3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6" presetClass="emph" presetSubtype="0" autoRev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3076" grpId="2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3581400" y="5257800"/>
            <a:ext cx="16002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BookmanITC Lt BT"/>
              </a:rPr>
              <a:t>  </a:t>
            </a:r>
          </a:p>
        </p:txBody>
      </p:sp>
      <p:pic>
        <p:nvPicPr>
          <p:cNvPr id="3075" name="Picture 8" descr="Flowers 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260648"/>
            <a:ext cx="6224555" cy="540152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4725144"/>
            <a:ext cx="85689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Interessante, e não nos </a:t>
            </a:r>
            <a:endParaRPr lang="pt-BR" sz="4400" b="1" dirty="0" smtClean="0">
              <a:ln w="9525">
                <a:solidFill>
                  <a:srgbClr val="FF00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4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damos </a:t>
            </a:r>
            <a:r>
              <a:rPr lang="pt-BR" sz="44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conta...</a:t>
            </a:r>
          </a:p>
        </p:txBody>
      </p:sp>
    </p:spTree>
    <p:extLst>
      <p:ext uri="{BB962C8B-B14F-4D97-AF65-F5344CB8AC3E}">
        <p14:creationId xmlns:p14="http://schemas.microsoft.com/office/powerpoint/2010/main" val="2383765076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3581400" y="5257800"/>
            <a:ext cx="16002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BookmanITC Lt BT"/>
              </a:rPr>
              <a:t>  </a:t>
            </a:r>
          </a:p>
        </p:txBody>
      </p:sp>
      <p:pic>
        <p:nvPicPr>
          <p:cNvPr id="3075" name="Picture 8" descr="Flowers 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91922"/>
            <a:ext cx="6224555" cy="540152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4293096"/>
            <a:ext cx="878497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Alguns anos depois que nasci, meu pai conheceu um estranho, </a:t>
            </a:r>
            <a:r>
              <a:rPr lang="pt-BR" sz="44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recém chegado </a:t>
            </a:r>
            <a:r>
              <a:rPr lang="pt-BR" sz="44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à nossa pequena cidade.</a:t>
            </a:r>
          </a:p>
        </p:txBody>
      </p:sp>
    </p:spTree>
    <p:extLst>
      <p:ext uri="{BB962C8B-B14F-4D97-AF65-F5344CB8AC3E}">
        <p14:creationId xmlns:p14="http://schemas.microsoft.com/office/powerpoint/2010/main" val="1930256252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3581400" y="5257800"/>
            <a:ext cx="16002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BookmanITC Lt BT"/>
              </a:rPr>
              <a:t>  </a:t>
            </a:r>
          </a:p>
        </p:txBody>
      </p:sp>
      <p:pic>
        <p:nvPicPr>
          <p:cNvPr id="3075" name="Picture 8" descr="Flowers 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-5010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260648"/>
            <a:ext cx="6224555" cy="540152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1" y="2780928"/>
            <a:ext cx="8950633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Desde o princípio, meu pai ficou fascinado com este encantador personagem, e em seguida o convidou a viver com nossa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família.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4352189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3581400" y="5257800"/>
            <a:ext cx="16002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BookmanITC Lt BT"/>
              </a:rPr>
              <a:t>  </a:t>
            </a:r>
          </a:p>
        </p:txBody>
      </p:sp>
      <p:pic>
        <p:nvPicPr>
          <p:cNvPr id="3075" name="Picture 8" descr="Flowers 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11560" y="1988840"/>
            <a:ext cx="7920880" cy="1734582"/>
          </a:xfrm>
          <a:prstGeom prst="rect">
            <a:avLst/>
          </a:prstGeom>
        </p:spPr>
        <p:txBody>
          <a:bodyPr wrap="square">
            <a:prstTxWarp prst="textWave1">
              <a:avLst>
                <a:gd name="adj1" fmla="val 12500"/>
                <a:gd name="adj2" fmla="val 791"/>
              </a:avLst>
            </a:prstTxWarp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estranho aceitou e desde então tem estado conosco. </a:t>
            </a:r>
          </a:p>
        </p:txBody>
      </p:sp>
    </p:spTree>
    <p:extLst>
      <p:ext uri="{BB962C8B-B14F-4D97-AF65-F5344CB8AC3E}">
        <p14:creationId xmlns:p14="http://schemas.microsoft.com/office/powerpoint/2010/main" val="462687802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23528" y="908720"/>
            <a:ext cx="83529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Enquanto eu crescia, nunca perguntei sobre seu lugar em minha família; na minha mente jovem já tinha um lugar muito especial.</a:t>
            </a:r>
          </a:p>
        </p:txBody>
      </p:sp>
    </p:spTree>
    <p:extLst>
      <p:ext uri="{BB962C8B-B14F-4D97-AF65-F5344CB8AC3E}">
        <p14:creationId xmlns:p14="http://schemas.microsoft.com/office/powerpoint/2010/main" val="399106115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1268760"/>
            <a:ext cx="8568952" cy="1440160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Meus pais eram instrutores complementares: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23528" y="2996952"/>
            <a:ext cx="856895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Minha mãe me ensinou o que era bom e o que era mau </a:t>
            </a:r>
            <a:endParaRPr lang="pt-BR" sz="4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meu pai me ensinou a obedecer.</a:t>
            </a:r>
            <a:r>
              <a:rPr lang="pt-BR" sz="44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3202712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620688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o estranho era nosso narrador.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4293096"/>
            <a:ext cx="86409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Mantinha-nos enfeitiçados por horas com aventuras, mistérios e comédias. </a:t>
            </a:r>
          </a:p>
        </p:txBody>
      </p:sp>
    </p:spTree>
    <p:extLst>
      <p:ext uri="{BB962C8B-B14F-4D97-AF65-F5344CB8AC3E}">
        <p14:creationId xmlns:p14="http://schemas.microsoft.com/office/powerpoint/2010/main" val="3926126246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484784"/>
            <a:ext cx="864096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Ele sempre tinha respostas para qualquer coisa que quiséssemos saber de política, história ou ciência. </a:t>
            </a:r>
          </a:p>
        </p:txBody>
      </p:sp>
    </p:spTree>
    <p:extLst>
      <p:ext uri="{BB962C8B-B14F-4D97-AF65-F5344CB8AC3E}">
        <p14:creationId xmlns:p14="http://schemas.microsoft.com/office/powerpoint/2010/main" val="180610581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215643"/>
            <a:ext cx="8568952" cy="642671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196933"/>
            <a:ext cx="8593898" cy="644542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1340768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Conhecia tudo do passado, do presente e até podia predizer o futuro! </a:t>
            </a:r>
          </a:p>
          <a:p>
            <a:pPr algn="ctr"/>
            <a:r>
              <a:rPr lang="pt-BR" sz="4400" b="1" spc="50" dirty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Levou minha família ao primeiro jogo de futebol. </a:t>
            </a:r>
          </a:p>
          <a:p>
            <a:pPr algn="ctr"/>
            <a:r>
              <a:rPr lang="pt-BR" sz="4400" b="1" spc="50" dirty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Fazia-me rir, e me fazia chorar. </a:t>
            </a:r>
          </a:p>
        </p:txBody>
      </p:sp>
    </p:spTree>
    <p:extLst>
      <p:ext uri="{BB962C8B-B14F-4D97-AF65-F5344CB8AC3E}">
        <p14:creationId xmlns:p14="http://schemas.microsoft.com/office/powerpoint/2010/main" val="2902641735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mph" presetSubtype="0" repeatCount="2000" autoRev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72" y="175329"/>
            <a:ext cx="8676456" cy="650734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4675495"/>
            <a:ext cx="8424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O estranho nunca parava de falar, mas o meu pai não se importava.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7596336" y="332656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*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72222356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72" y="175329"/>
            <a:ext cx="8676456" cy="650734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3772" y="404664"/>
            <a:ext cx="867645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Às vezes, minha mãe se levantava cedo e calada, enquanto o resto de nós ficava escutando o que tinha que dizer, mas só ela ia à cozinha </a:t>
            </a:r>
          </a:p>
          <a:p>
            <a:pPr algn="ctr"/>
            <a:r>
              <a:rPr lang="pt-BR" sz="4400" b="1" spc="50" dirty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ter paz e tranquilidade.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95536" y="4581128"/>
            <a:ext cx="82089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(Agora me pergunto se ela teria rezado alguma vez, para que o estranho fosse </a:t>
            </a:r>
            <a:r>
              <a:rPr lang="pt-BR" sz="4400" b="1" dirty="0" smtClean="0">
                <a:solidFill>
                  <a:srgbClr val="FFFF00"/>
                </a:solidFill>
              </a:rPr>
              <a:t>embora)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401562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9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72" y="175329"/>
            <a:ext cx="8676456" cy="650734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1844824"/>
            <a:ext cx="828092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Meu pai dirigia nosso lar com certas convicções morais, mas o estranho nunca se sentia obrigado a honrá-las. </a:t>
            </a:r>
          </a:p>
        </p:txBody>
      </p:sp>
    </p:spTree>
    <p:extLst>
      <p:ext uri="{BB962C8B-B14F-4D97-AF65-F5344CB8AC3E}">
        <p14:creationId xmlns:p14="http://schemas.microsoft.com/office/powerpoint/2010/main" val="3837775422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07" y="11855"/>
            <a:ext cx="9159807" cy="686985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707" y="0"/>
            <a:ext cx="34671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1855"/>
            <a:ext cx="34671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79511" y="3429000"/>
            <a:ext cx="896448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FF"/>
                </a:solidFill>
              </a:rPr>
              <a:t>As blasfêmias, os palavrões, por exemplo, não eram permitidos em nossa casa… </a:t>
            </a:r>
            <a:endParaRPr lang="pt-BR" sz="4400" b="1" dirty="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575320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"/>
            <a:ext cx="9144000" cy="695684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3190329"/>
            <a:ext cx="88924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Nem por parte nossa, nem de nossos amigos ou de qualquer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um que nos visitasse</a:t>
            </a:r>
            <a:r>
              <a:rPr lang="pt-BR" sz="4400" b="1" dirty="0">
                <a:solidFill>
                  <a:srgbClr val="FFFF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32712492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726" y="0"/>
            <a:ext cx="9372533" cy="70294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2274838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- Entretanto, nosso visitante de longo prazo, usava sem problemas sua linguagem inapropriada que às vezes queimava meus ouvidos e que fazia meu pai se retorcer e minha mãe se ruborizar. </a:t>
            </a:r>
          </a:p>
        </p:txBody>
      </p:sp>
    </p:spTree>
    <p:extLst>
      <p:ext uri="{BB962C8B-B14F-4D97-AF65-F5344CB8AC3E}">
        <p14:creationId xmlns:p14="http://schemas.microsoft.com/office/powerpoint/2010/main" val="3758090639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737" y="0"/>
            <a:ext cx="9468544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3568" y="2276872"/>
            <a:ext cx="79208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Meu pai nunca nos deu permissão para tomar álcool</a:t>
            </a:r>
            <a:r>
              <a:rPr lang="pt-BR" sz="4400" b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Mas </a:t>
            </a:r>
            <a:r>
              <a:rPr lang="pt-BR" sz="4400" b="1" dirty="0">
                <a:solidFill>
                  <a:schemeClr val="bg1"/>
                </a:solidFill>
              </a:rPr>
              <a:t>o estranho nos animou a tentá-lo e a fazê-lo regularmente. </a:t>
            </a:r>
          </a:p>
        </p:txBody>
      </p:sp>
    </p:spTree>
    <p:extLst>
      <p:ext uri="{BB962C8B-B14F-4D97-AF65-F5344CB8AC3E}">
        <p14:creationId xmlns:p14="http://schemas.microsoft.com/office/powerpoint/2010/main" val="2410996520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HP_Administrator.ROMEO\Desktop\Flowers Ik Geloof-Ceriel\Slide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52"/>
            <a:ext cx="9162776" cy="7221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67544" y="1700808"/>
            <a:ext cx="82089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4400" b="1" dirty="0">
              <a:ln w="12700">
                <a:solidFill>
                  <a:srgbClr val="CC00CC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672" y="-315416"/>
            <a:ext cx="6553768" cy="685859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61080" y="1556792"/>
            <a:ext cx="845939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Fez com que o cigarro parecesse fresco e inofensivo, e que os charutos e os cachimbos fossem distinguidos. 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96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600"/>
                            </p:stCondLst>
                            <p:childTnLst>
                              <p:par>
                                <p:cTn id="16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HP_Administrator.ROMEO\Desktop\Flowers Ik Geloof-Ceriel\Slide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314"/>
            <a:ext cx="9144000" cy="717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1124744"/>
            <a:ext cx="85689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Falava livremente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(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talvez demasiado) </a:t>
            </a:r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sobre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sexo. Seus comentários eram às vezes evidentes, outras sugestivos, e geralmente vergonhosos. </a:t>
            </a:r>
          </a:p>
        </p:txBody>
      </p:sp>
    </p:spTree>
    <p:extLst>
      <p:ext uri="{BB962C8B-B14F-4D97-AF65-F5344CB8AC3E}">
        <p14:creationId xmlns:p14="http://schemas.microsoft.com/office/powerpoint/2010/main" val="669895500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HP_Administrator.ROMEO\Desktop\Flowers Ik Geloof-Ceriel\Slide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1124744"/>
            <a:ext cx="813690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- Agora sei que meus conceitos sobre relações foram influenciados fortemente durante minha adolescência pelo estranho. </a:t>
            </a:r>
          </a:p>
        </p:txBody>
      </p:sp>
    </p:spTree>
    <p:extLst>
      <p:ext uri="{BB962C8B-B14F-4D97-AF65-F5344CB8AC3E}">
        <p14:creationId xmlns:p14="http://schemas.microsoft.com/office/powerpoint/2010/main" val="1041339893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HP_Administrator.ROMEO\Desktop\Flowers Ik Geloof-Ceriel\Slide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908720"/>
            <a:ext cx="86409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Repetidas vezes o criticaram,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ele nunca fez caso aos valores de meus pais,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mesmo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assim, permaneceu em nosso lar. </a:t>
            </a:r>
          </a:p>
        </p:txBody>
      </p:sp>
    </p:spTree>
    <p:extLst>
      <p:ext uri="{BB962C8B-B14F-4D97-AF65-F5344CB8AC3E}">
        <p14:creationId xmlns:p14="http://schemas.microsoft.com/office/powerpoint/2010/main" val="1064290411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HP_Administrator.ROMEO\Desktop\Flowers Ik Geloof-Ceriel\Slide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6632"/>
            <a:ext cx="5688632" cy="498432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788024" y="620688"/>
            <a:ext cx="417646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4400" b="1" dirty="0">
                <a:solidFill>
                  <a:schemeClr val="bg1"/>
                </a:solidFill>
              </a:rPr>
              <a:t>Passaram-se mais de cinquenta 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r"/>
            <a:r>
              <a:rPr lang="pt-BR" sz="4400" b="1" dirty="0" smtClean="0">
                <a:solidFill>
                  <a:schemeClr val="bg1"/>
                </a:solidFill>
              </a:rPr>
              <a:t>anos </a:t>
            </a:r>
            <a:r>
              <a:rPr lang="pt-BR" sz="4400" b="1" dirty="0">
                <a:solidFill>
                  <a:schemeClr val="bg1"/>
                </a:solidFill>
              </a:rPr>
              <a:t>desde 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r"/>
            <a:r>
              <a:rPr lang="pt-BR" sz="4400" b="1" dirty="0" smtClean="0">
                <a:solidFill>
                  <a:schemeClr val="bg1"/>
                </a:solidFill>
              </a:rPr>
              <a:t>que </a:t>
            </a:r>
            <a:r>
              <a:rPr lang="pt-BR" sz="4400" b="1" dirty="0">
                <a:solidFill>
                  <a:schemeClr val="bg1"/>
                </a:solidFill>
              </a:rPr>
              <a:t>o 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r"/>
            <a:r>
              <a:rPr lang="pt-BR" sz="4400" b="1" dirty="0" smtClean="0">
                <a:solidFill>
                  <a:schemeClr val="bg1"/>
                </a:solidFill>
              </a:rPr>
              <a:t>estranho </a:t>
            </a:r>
          </a:p>
          <a:p>
            <a:pPr algn="r"/>
            <a:r>
              <a:rPr lang="pt-BR" sz="4400" b="1" dirty="0" smtClean="0">
                <a:solidFill>
                  <a:schemeClr val="bg1"/>
                </a:solidFill>
              </a:rPr>
              <a:t>veio </a:t>
            </a:r>
            <a:r>
              <a:rPr lang="pt-BR" sz="4400" b="1" dirty="0">
                <a:solidFill>
                  <a:schemeClr val="bg1"/>
                </a:solidFill>
              </a:rPr>
              <a:t>para 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r"/>
            <a:r>
              <a:rPr lang="pt-BR" sz="4400" b="1" dirty="0" smtClean="0">
                <a:solidFill>
                  <a:schemeClr val="bg1"/>
                </a:solidFill>
              </a:rPr>
              <a:t>nossa </a:t>
            </a:r>
            <a:r>
              <a:rPr lang="pt-BR" sz="4400" b="1" dirty="0">
                <a:solidFill>
                  <a:schemeClr val="bg1"/>
                </a:solidFill>
              </a:rPr>
              <a:t>família. 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400"/>
                            </p:stCondLst>
                            <p:childTnLst>
                              <p:par>
                                <p:cTn id="19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HP_Administrator.ROMEO\Desktop\Flowers Ik Geloof-Ceriel\Slide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526"/>
            <a:ext cx="9485245" cy="7113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5832648" cy="529915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27984" y="404664"/>
            <a:ext cx="453650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r">
              <a:buFontTx/>
              <a:buChar char="-"/>
            </a:pPr>
            <a:r>
              <a:rPr lang="pt-BR" sz="4400" b="1" dirty="0" smtClean="0">
                <a:solidFill>
                  <a:schemeClr val="bg1"/>
                </a:solidFill>
              </a:rPr>
              <a:t>Desde </a:t>
            </a:r>
            <a:r>
              <a:rPr lang="pt-BR" sz="4400" b="1" dirty="0">
                <a:solidFill>
                  <a:schemeClr val="bg1"/>
                </a:solidFill>
              </a:rPr>
              <a:t>então mudou 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r"/>
            <a:r>
              <a:rPr lang="pt-BR" sz="4400" b="1" dirty="0" smtClean="0">
                <a:solidFill>
                  <a:schemeClr val="bg1"/>
                </a:solidFill>
              </a:rPr>
              <a:t>muito;</a:t>
            </a:r>
          </a:p>
          <a:p>
            <a:pPr marL="571500" indent="-571500" algn="r">
              <a:buFontTx/>
              <a:buChar char="-"/>
            </a:pPr>
            <a:endParaRPr lang="pt-BR" sz="4400" b="1" dirty="0" smtClean="0">
              <a:solidFill>
                <a:schemeClr val="bg1"/>
              </a:solidFill>
            </a:endParaRPr>
          </a:p>
          <a:p>
            <a:pPr algn="r"/>
            <a:r>
              <a:rPr lang="pt-BR" sz="4400" b="1" dirty="0" smtClean="0">
                <a:solidFill>
                  <a:schemeClr val="bg1"/>
                </a:solidFill>
              </a:rPr>
              <a:t> </a:t>
            </a:r>
          </a:p>
          <a:p>
            <a:pPr marL="571500" indent="-571500" algn="r">
              <a:buFontTx/>
              <a:buChar char="-"/>
            </a:pPr>
            <a:r>
              <a:rPr lang="pt-BR" sz="4400" b="1" dirty="0" smtClean="0">
                <a:solidFill>
                  <a:schemeClr val="bg1"/>
                </a:solidFill>
              </a:rPr>
              <a:t>já não é </a:t>
            </a:r>
            <a:r>
              <a:rPr lang="pt-BR" sz="4400" b="1" dirty="0">
                <a:solidFill>
                  <a:schemeClr val="bg1"/>
                </a:solidFill>
              </a:rPr>
              <a:t>tão fascinante como era ao principio. </a:t>
            </a:r>
          </a:p>
        </p:txBody>
      </p:sp>
    </p:spTree>
    <p:extLst>
      <p:ext uri="{BB962C8B-B14F-4D97-AF65-F5344CB8AC3E}">
        <p14:creationId xmlns:p14="http://schemas.microsoft.com/office/powerpoint/2010/main" val="960450232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7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HP_Administrator.ROMEO\Desktop\Flowers Ik Geloof-Ceriel\Slide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503" y="0"/>
            <a:ext cx="9372533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1" y="116632"/>
            <a:ext cx="5917179" cy="518457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116632"/>
            <a:ext cx="675049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4400" b="1" dirty="0">
                <a:ln w="12700">
                  <a:solidFill>
                    <a:srgbClr val="FFFF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Não obstante, se hoje você pudesse entrar na guarida de meus pais, ainda o encontraria sentado em seu canto, esperando que alguém quisesse escutar suas conversas ou dedicar seu tempo livre a fazer-lhe companhia... </a:t>
            </a:r>
          </a:p>
        </p:txBody>
      </p:sp>
    </p:spTree>
    <p:extLst>
      <p:ext uri="{BB962C8B-B14F-4D97-AF65-F5344CB8AC3E}">
        <p14:creationId xmlns:p14="http://schemas.microsoft.com/office/powerpoint/2010/main" val="3178248908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800"/>
                            </p:stCondLst>
                            <p:childTnLst>
                              <p:par>
                                <p:cTn id="2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800"/>
                            </p:stCondLst>
                            <p:childTnLst>
                              <p:par>
                                <p:cTn id="27" presetID="26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HP_Administrator.ROMEO\Desktop\Flowers Ik Geloof-Ceriel\Slide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26"/>
            <a:ext cx="9144000" cy="7113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61" y="0"/>
            <a:ext cx="5803743" cy="52292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932040" y="332656"/>
            <a:ext cx="388843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Seu nome</a:t>
            </a:r>
            <a:r>
              <a:rPr lang="pt-BR" sz="4400" b="1" spc="50" dirty="0" smtClean="0">
                <a:ln w="9525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?</a:t>
            </a:r>
          </a:p>
          <a:p>
            <a:pPr algn="ctr"/>
            <a:endParaRPr lang="pt-BR" sz="4400" b="1" dirty="0">
              <a:solidFill>
                <a:schemeClr val="bg1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 </a:t>
            </a:r>
            <a:endParaRPr lang="pt-BR" sz="4400" b="1" dirty="0">
              <a:solidFill>
                <a:schemeClr val="bg1"/>
              </a:solidFill>
            </a:endParaRPr>
          </a:p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Nós o </a:t>
            </a:r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chamamos</a:t>
            </a:r>
            <a:endParaRPr lang="pt-BR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067944" y="4941168"/>
            <a:ext cx="4464496" cy="1224136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4800" b="1" spc="50" dirty="0" smtClean="0">
                <a:ln w="2857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TELEVISOR</a:t>
            </a:r>
            <a:endParaRPr lang="pt-BR" sz="4800" b="1" spc="50" dirty="0">
              <a:ln w="28575" cmpd="sng">
                <a:solidFill>
                  <a:srgbClr val="FF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5242126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4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4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HP_Administrator.ROMEO\Desktop\Flowers Ik Geloof-Ceriel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1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111" y="188640"/>
            <a:ext cx="5595224" cy="5137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476672"/>
            <a:ext cx="244827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Agora </a:t>
            </a:r>
            <a:endParaRPr lang="pt-BR" sz="4400" b="1" spc="50" dirty="0" smtClean="0">
              <a:ln w="9525" cmpd="sng">
                <a:solidFill>
                  <a:srgbClr val="CC00CC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spc="50" dirty="0" smtClean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ele 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tem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uma 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esposa 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 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chama </a:t>
            </a:r>
          </a:p>
        </p:txBody>
      </p:sp>
      <p:sp>
        <p:nvSpPr>
          <p:cNvPr id="3" name="Retângulo 2"/>
          <p:cNvSpPr/>
          <p:nvPr/>
        </p:nvSpPr>
        <p:spPr>
          <a:xfrm>
            <a:off x="3275856" y="5085184"/>
            <a:ext cx="5544616" cy="106734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38100" cmpd="sng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COMPUTADOR</a:t>
            </a:r>
            <a:endParaRPr lang="pt-BR" sz="5400" b="1" cap="none" spc="50" dirty="0">
              <a:ln w="38100" cmpd="sng">
                <a:solidFill>
                  <a:srgbClr val="CC00CC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9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HP_Administrator.ROMEO\Desktop\Flowers Ik Geloof-Ceriel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5595224" cy="5137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5" y="332656"/>
            <a:ext cx="237626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nap ITC" panose="04040A07060A02020202" pitchFamily="82" charset="0"/>
              </a:rPr>
              <a:t>e </a:t>
            </a:r>
            <a:endParaRPr lang="pt-BR" sz="4800" b="1" spc="50" dirty="0" smtClean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Snap ITC" panose="04040A07060A02020202" pitchFamily="82" charset="0"/>
            </a:endParaRPr>
          </a:p>
          <a:p>
            <a:pPr algn="ctr"/>
            <a:r>
              <a:rPr lang="pt-BR" sz="48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nap ITC" panose="04040A07060A02020202" pitchFamily="82" charset="0"/>
              </a:rPr>
              <a:t>um </a:t>
            </a:r>
            <a:r>
              <a:rPr lang="pt-BR" sz="4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nap ITC" panose="04040A07060A02020202" pitchFamily="82" charset="0"/>
              </a:rPr>
              <a:t>filho que </a:t>
            </a:r>
            <a:endParaRPr lang="pt-BR" sz="4800" b="1" spc="50" dirty="0" smtClean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Snap ITC" panose="04040A07060A02020202" pitchFamily="82" charset="0"/>
            </a:endParaRPr>
          </a:p>
          <a:p>
            <a:pPr algn="ctr"/>
            <a:r>
              <a:rPr lang="pt-BR" sz="48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nap ITC" panose="04040A07060A02020202" pitchFamily="82" charset="0"/>
              </a:rPr>
              <a:t>se chama</a:t>
            </a:r>
            <a:endParaRPr lang="pt-BR" sz="4800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Snap ITC" panose="04040A07060A020202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547664" y="4813994"/>
            <a:ext cx="6336704" cy="122888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381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 E L U L A R</a:t>
            </a:r>
            <a:endParaRPr lang="pt-BR" sz="5400" b="1" cap="none" spc="0" dirty="0">
              <a:ln w="381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5613628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HP_Administrator.ROMEO\Desktop\Flowers Ik Geloof-Ceriel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5595224" cy="5137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0"/>
            <a:ext cx="45365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7200" b="1" dirty="0" smtClean="0">
                <a:solidFill>
                  <a:srgbClr val="FFFF00"/>
                </a:solidFill>
              </a:rPr>
              <a:t>NOTA: </a:t>
            </a:r>
            <a:endParaRPr lang="pt-BR" sz="7200" b="1" dirty="0">
              <a:solidFill>
                <a:srgbClr val="FFFF00"/>
              </a:solidFill>
            </a:endParaRPr>
          </a:p>
          <a:p>
            <a:r>
              <a:rPr lang="pt-BR" sz="7200" b="1" dirty="0">
                <a:solidFill>
                  <a:srgbClr val="FFFF00"/>
                </a:solidFill>
              </a:rPr>
              <a:t>Pede-se </a:t>
            </a:r>
            <a:endParaRPr lang="pt-BR" sz="7200" b="1" dirty="0" smtClean="0">
              <a:solidFill>
                <a:srgbClr val="FFFF00"/>
              </a:solidFill>
            </a:endParaRPr>
          </a:p>
          <a:p>
            <a:r>
              <a:rPr lang="pt-BR" sz="7200" b="1" dirty="0" smtClean="0">
                <a:solidFill>
                  <a:srgbClr val="FFFF00"/>
                </a:solidFill>
              </a:rPr>
              <a:t>que </a:t>
            </a:r>
            <a:r>
              <a:rPr lang="pt-BR" sz="7200" b="1" dirty="0">
                <a:solidFill>
                  <a:srgbClr val="FFFF00"/>
                </a:solidFill>
              </a:rPr>
              <a:t>este </a:t>
            </a:r>
            <a:endParaRPr lang="pt-BR" sz="7200" b="1" dirty="0" smtClean="0">
              <a:solidFill>
                <a:srgbClr val="FFFF00"/>
              </a:solidFill>
            </a:endParaRPr>
          </a:p>
          <a:p>
            <a:r>
              <a:rPr lang="pt-BR" sz="7200" b="1" dirty="0" smtClean="0">
                <a:solidFill>
                  <a:srgbClr val="FFFF00"/>
                </a:solidFill>
              </a:rPr>
              <a:t>PPS seja </a:t>
            </a:r>
            <a:r>
              <a:rPr lang="pt-BR" sz="7200" b="1" dirty="0">
                <a:solidFill>
                  <a:srgbClr val="FFFF00"/>
                </a:solidFill>
              </a:rPr>
              <a:t>visto em cada </a:t>
            </a:r>
            <a:r>
              <a:rPr lang="pt-BR" sz="7200" b="1" dirty="0" smtClean="0">
                <a:solidFill>
                  <a:srgbClr val="FFFF00"/>
                </a:solidFill>
              </a:rPr>
              <a:t>lar.</a:t>
            </a:r>
            <a:endParaRPr lang="pt-BR" sz="7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646934"/>
      </p:ext>
    </p:extLst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800"/>
                            </p:stCondLst>
                            <p:childTnLst>
                              <p:par>
                                <p:cTn id="17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200"/>
                            </p:stCondLst>
                            <p:childTnLst>
                              <p:par>
                                <p:cTn id="27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HP_Administrator.ROMEO\Desktop\Flowers Ik Geloof-Ceriel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0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5595224" cy="5137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32656"/>
            <a:ext cx="70922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</a:rPr>
              <a:t>Texto: Desconheço Autoria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Imagens: Internet com modificações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Música: Enrique Chia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Pescador de hombres.wav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Formatação: Reinaldo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reinaldogp2000@yahoo.com.br</a:t>
            </a:r>
            <a:endParaRPr lang="pt-BR" sz="3200" b="1" dirty="0">
              <a:solidFill>
                <a:srgbClr val="FFFF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83568" y="3429000"/>
            <a:ext cx="4248472" cy="108012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spc="50" dirty="0" smtClean="0">
                <a:ln w="38100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 i m</a:t>
            </a:r>
            <a:endParaRPr lang="pt-BR" sz="5400" b="1" spc="50" dirty="0">
              <a:ln w="38100" cmpd="sng">
                <a:solidFill>
                  <a:srgbClr val="FF0000"/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79512" y="4365104"/>
            <a:ext cx="8964488" cy="24929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5"/>
              </a:rPr>
              <a:t>Campinas, 29 /novembro/2014 </a:t>
            </a:r>
          </a:p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5"/>
              </a:rPr>
              <a:t>www.sergrasan.com</a:t>
            </a:r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5"/>
              </a:rPr>
              <a:t>/</a:t>
            </a:r>
            <a:endParaRPr lang="pt-BR" sz="5400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54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reinaldoslides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5790597"/>
      </p:ext>
    </p:extLst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6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56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60"/>
                            </p:stCondLst>
                            <p:childTnLst>
                              <p:par>
                                <p:cTn id="37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1321</TotalTime>
  <Words>612</Words>
  <Application>Microsoft Office PowerPoint</Application>
  <PresentationFormat>Apresentação na tela (4:3)</PresentationFormat>
  <Paragraphs>104</Paragraphs>
  <Slides>29</Slides>
  <Notes>17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3" baseType="lpstr">
      <vt:lpstr>BookmanITC Lt BT</vt:lpstr>
      <vt:lpstr>Snap ITC</vt:lpstr>
      <vt:lpstr>Times New Roman</vt:lpstr>
      <vt:lpstr>Default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 Dios</dc:title>
  <dc:creator>SAUVE</dc:creator>
  <cp:lastModifiedBy>Reinaldo</cp:lastModifiedBy>
  <cp:revision>85</cp:revision>
  <dcterms:created xsi:type="dcterms:W3CDTF">2009-04-15T15:59:37Z</dcterms:created>
  <dcterms:modified xsi:type="dcterms:W3CDTF">2014-10-29T11:57:08Z</dcterms:modified>
</cp:coreProperties>
</file>