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69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69FC255-673B-4BE4-BD44-F4AF9290B7B0}">
          <p14:sldIdLst>
            <p14:sldId id="271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72"/>
            <p14:sldId id="26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6701A"/>
    <a:srgbClr val="004B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69" autoAdjust="0"/>
    <p:restoredTop sz="86329" autoAdjust="0"/>
  </p:normalViewPr>
  <p:slideViewPr>
    <p:cSldViewPr>
      <p:cViewPr>
        <p:scale>
          <a:sx n="67" d="100"/>
          <a:sy n="67" d="100"/>
        </p:scale>
        <p:origin x="-221" y="-53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F164DF-AC28-4C32-8872-AEE0F25B3DA4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ADE3B-3929-4ED1-9F34-10276804F08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93720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DE3B-3929-4ED1-9F34-10276804F084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41566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DE3B-3929-4ED1-9F34-10276804F084}" type="slidenum">
              <a:rPr lang="pt-BR" smtClean="0"/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9957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1AFA-FD09-4A8B-9189-90D3B6BB5D4A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7162C-E392-4309-A103-0B8C4B7B6A8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0292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1AFA-FD09-4A8B-9189-90D3B6BB5D4A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7162C-E392-4309-A103-0B8C4B7B6A8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59570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1AFA-FD09-4A8B-9189-90D3B6BB5D4A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7162C-E392-4309-A103-0B8C4B7B6A8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991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1AFA-FD09-4A8B-9189-90D3B6BB5D4A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7162C-E392-4309-A103-0B8C4B7B6A8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5638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1AFA-FD09-4A8B-9189-90D3B6BB5D4A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7162C-E392-4309-A103-0B8C4B7B6A8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7249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1AFA-FD09-4A8B-9189-90D3B6BB5D4A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7162C-E392-4309-A103-0B8C4B7B6A8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25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1AFA-FD09-4A8B-9189-90D3B6BB5D4A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7162C-E392-4309-A103-0B8C4B7B6A8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31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1AFA-FD09-4A8B-9189-90D3B6BB5D4A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7162C-E392-4309-A103-0B8C4B7B6A8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185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1AFA-FD09-4A8B-9189-90D3B6BB5D4A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7162C-E392-4309-A103-0B8C4B7B6A8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162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1AFA-FD09-4A8B-9189-90D3B6BB5D4A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7162C-E392-4309-A103-0B8C4B7B6A8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844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1AFA-FD09-4A8B-9189-90D3B6BB5D4A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7162C-E392-4309-A103-0B8C4B7B6A8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8259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63048E-1159-4C1B-B518-2EE78C272403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3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B9FD8-0886-476A-9F65-1BACA6F659AE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13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5A1F42-D352-4EA7-8C49-998963BBE1B9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729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560872-4206-4D88-8C53-867015581078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10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837955-6030-46B3-ADB0-3A58D7239F15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66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4D7437-5D80-4E40-A731-3BA0E1F31AF4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32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BE1228-E390-43DE-9E30-6651BD0389B9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31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365-824A-4330-A043-C0E0F18D8245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59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72B99-818A-4DD3-AC63-87A3E5FCF96C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09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D72DAD-1722-4506-BCC9-74AE6A960E06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9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5D6B0E-1377-45DB-A33F-63B6AA4BB4D6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57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81AFA-FD09-4A8B-9189-90D3B6BB5D4A}" type="datetimeFigureOut">
              <a:rPr lang="pt-BR" smtClean="0"/>
              <a:t>08/05/2014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7162C-E392-4309-A103-0B8C4B7B6A8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74431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BED14D-5E68-4DE1-A613-B0200CA21D8F}" type="slidenum">
              <a:rPr lang="pt-B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43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-200025" y="-99392"/>
            <a:ext cx="9505056" cy="6740307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endParaRPr lang="pt-BR" sz="5400" b="1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endParaRPr lang="pt-BR" sz="7200" b="1" dirty="0" smtClean="0">
              <a:solidFill>
                <a:srgbClr val="FFFF00"/>
              </a:solidFill>
              <a:latin typeface="Monotype Corsiva" pitchFamily="66" charset="0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pt-BR" sz="8800" b="1" dirty="0" smtClean="0">
                <a:solidFill>
                  <a:srgbClr val="FFFF00"/>
                </a:solidFill>
                <a:latin typeface="Monotype Corsiva" pitchFamily="66" charset="0"/>
              </a:rPr>
              <a:t>Alegria</a:t>
            </a:r>
            <a:endParaRPr lang="pt-BR" sz="8800" b="1" dirty="0">
              <a:solidFill>
                <a:srgbClr val="FFFF00"/>
              </a:solidFill>
              <a:latin typeface="Monotype Corsiva" pitchFamily="66" charset="0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fld id="{980D118E-7266-4446-98B9-CE06EAEA2148}" type="datetime2">
              <a:rPr lang="pt-BR" sz="4400" b="1" smtClean="0">
                <a:solidFill>
                  <a:srgbClr val="FFFF00"/>
                </a:solidFill>
                <a:latin typeface="Monotype Corsiva" pitchFamily="66" charset="0"/>
              </a:rPr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</a:pPr>
              <a:t>sexta-feira, 8 de maio de 2014</a:t>
            </a:fld>
            <a:endParaRPr lang="pt-BR" sz="4400" b="1" dirty="0">
              <a:solidFill>
                <a:srgbClr val="FFFF00"/>
              </a:solidFill>
              <a:latin typeface="Monotype Corsiva" pitchFamily="66" charset="0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pt-BR" sz="4800" b="1" dirty="0">
                <a:solidFill>
                  <a:srgbClr val="FFFF00"/>
                </a:solidFill>
                <a:latin typeface="Monotype Corsiva" pitchFamily="66" charset="0"/>
              </a:rPr>
              <a:t>Agora mesmo são </a:t>
            </a:r>
            <a:fld id="{E8B4BCF3-9D0D-43F3-A190-CC6659D51BF4}" type="datetime10">
              <a:rPr lang="pt-BR" sz="4800" b="1">
                <a:solidFill>
                  <a:srgbClr val="FFFF00"/>
                </a:solidFill>
                <a:latin typeface="Monotype Corsiva" pitchFamily="66" charset="0"/>
              </a:rPr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</a:pPr>
              <a:t>14:36</a:t>
            </a:fld>
            <a:r>
              <a:rPr lang="pt-BR" sz="4800" b="1" dirty="0">
                <a:solidFill>
                  <a:srgbClr val="FFFF00"/>
                </a:solidFill>
                <a:latin typeface="Monotype Corsiva" pitchFamily="66" charset="0"/>
              </a:rPr>
              <a:t> h</a:t>
            </a:r>
            <a:r>
              <a:rPr lang="pt-BR" sz="4800" b="1" dirty="0" smtClean="0">
                <a:solidFill>
                  <a:srgbClr val="FFFF00"/>
                </a:solidFill>
                <a:latin typeface="Monotype Corsiva" pitchFamily="66" charset="0"/>
              </a:rPr>
              <a:t>.</a:t>
            </a:r>
          </a:p>
        </p:txBody>
      </p:sp>
      <p:sp>
        <p:nvSpPr>
          <p:cNvPr id="3" name="Retângulo 2"/>
          <p:cNvSpPr/>
          <p:nvPr/>
        </p:nvSpPr>
        <p:spPr>
          <a:xfrm>
            <a:off x="2483768" y="-1035496"/>
            <a:ext cx="6660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3600" b="1" dirty="0">
                <a:solidFill>
                  <a:srgbClr val="FFFF00"/>
                </a:solidFill>
                <a:latin typeface="Calibri"/>
              </a:rPr>
              <a:t>Transição Automática de Slides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4644008" y="260648"/>
            <a:ext cx="4499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4BE2"/>
                </a:solidFill>
              </a:rPr>
              <a:t>Ligue  o  SOM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8437"/>
            <a:ext cx="1705764" cy="76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9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75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00"/>
                            </p:stCondLst>
                            <p:childTnLst>
                              <p:par>
                                <p:cTn id="9" presetID="2" presetClass="entr" presetSubtype="4" accel="2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2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 autoUpdateAnimBg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9036496" cy="3082354"/>
          </a:xfrm>
        </p:spPr>
        <p:txBody>
          <a:bodyPr>
            <a:normAutofit/>
          </a:bodyPr>
          <a:lstStyle/>
          <a:p>
            <a:r>
              <a:rPr lang="pt-BR" b="1" dirty="0" smtClean="0">
                <a:effectLst/>
                <a:latin typeface="MV Boli" pitchFamily="2" charset="0"/>
                <a:ea typeface="Times New Roman"/>
                <a:cs typeface="MV Boli" pitchFamily="2" charset="0"/>
              </a:rPr>
              <a:t>Alegria é o cântico das horas em que Deus te afaga a </a:t>
            </a:r>
            <a:br>
              <a:rPr lang="pt-BR" b="1" dirty="0" smtClean="0">
                <a:effectLst/>
                <a:latin typeface="MV Boli" pitchFamily="2" charset="0"/>
                <a:ea typeface="Times New Roman"/>
                <a:cs typeface="MV Boli" pitchFamily="2" charset="0"/>
              </a:rPr>
            </a:br>
            <a:r>
              <a:rPr lang="pt-BR" b="1" dirty="0" smtClean="0">
                <a:effectLst/>
                <a:latin typeface="MV Boli" pitchFamily="2" charset="0"/>
                <a:ea typeface="Times New Roman"/>
                <a:cs typeface="MV Boli" pitchFamily="2" charset="0"/>
              </a:rPr>
              <a:t>passagem no mundo.</a:t>
            </a:r>
            <a:br>
              <a:rPr lang="pt-BR" b="1" dirty="0" smtClean="0">
                <a:effectLst/>
                <a:latin typeface="MV Boli" pitchFamily="2" charset="0"/>
                <a:ea typeface="Times New Roman"/>
                <a:cs typeface="MV Boli" pitchFamily="2" charset="0"/>
              </a:rPr>
            </a:br>
            <a:endParaRPr lang="pt-BR" dirty="0"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78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sndAc>
          <p:stSnd>
            <p:snd r:embed="rId2" name="Candilejas 2.30 min.wav"/>
          </p:stSnd>
        </p:sndAc>
      </p:transition>
    </mc:Choice>
    <mc:Fallback xmlns="">
      <p:transition spd="slow" advTm="9000">
        <p:sndAc>
          <p:stSnd>
            <p:snd r:embed="rId4" name="Candilejas 2.30 m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3154362"/>
          </a:xfrm>
        </p:spPr>
        <p:txBody>
          <a:bodyPr>
            <a:normAutofit/>
          </a:bodyPr>
          <a:lstStyle/>
          <a:p>
            <a:r>
              <a:rPr lang="pt-BR" b="1" dirty="0" smtClean="0">
                <a:effectLst/>
                <a:latin typeface="MV Boli" pitchFamily="2" charset="0"/>
                <a:ea typeface="Times New Roman"/>
                <a:cs typeface="MV Boli" pitchFamily="2" charset="0"/>
              </a:rPr>
              <a:t>Em toda parte, desabrocham flores por sorrisos da natureza</a:t>
            </a:r>
            <a:endParaRPr lang="pt-BR" dirty="0"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12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3442394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prstClr val="black"/>
                </a:solidFill>
                <a:latin typeface="MV Boli" pitchFamily="2" charset="0"/>
                <a:ea typeface="Times New Roman"/>
                <a:cs typeface="MV Boli" pitchFamily="2" charset="0"/>
              </a:rPr>
              <a:t>e o vento penteia a cabeleira do</a:t>
            </a:r>
            <a:br>
              <a:rPr lang="pt-BR" b="1" dirty="0">
                <a:solidFill>
                  <a:prstClr val="black"/>
                </a:solidFill>
                <a:latin typeface="MV Boli" pitchFamily="2" charset="0"/>
                <a:ea typeface="Times New Roman"/>
                <a:cs typeface="MV Boli" pitchFamily="2" charset="0"/>
              </a:rPr>
            </a:br>
            <a:r>
              <a:rPr lang="pt-BR" b="1" dirty="0">
                <a:solidFill>
                  <a:prstClr val="black"/>
                </a:solidFill>
                <a:latin typeface="MV Boli" pitchFamily="2" charset="0"/>
                <a:ea typeface="Times New Roman"/>
                <a:cs typeface="MV Boli" pitchFamily="2" charset="0"/>
              </a:rPr>
              <a:t>campo com música de </a:t>
            </a:r>
            <a:r>
              <a:rPr lang="pt-BR" b="1" dirty="0" smtClean="0">
                <a:solidFill>
                  <a:prstClr val="black"/>
                </a:solidFill>
                <a:latin typeface="MV Boli" pitchFamily="2" charset="0"/>
                <a:ea typeface="Times New Roman"/>
                <a:cs typeface="MV Boli" pitchFamily="2" charset="0"/>
              </a:rPr>
              <a:t>ninar</a:t>
            </a:r>
            <a:r>
              <a:rPr lang="pt-BR" b="1" dirty="0">
                <a:solidFill>
                  <a:prstClr val="black"/>
                </a:solidFill>
                <a:latin typeface="MV Boli" pitchFamily="2" charset="0"/>
                <a:ea typeface="Times New Roman"/>
                <a:cs typeface="MV Boli" pitchFamily="2" charset="0"/>
              </a:rPr>
              <a:t/>
            </a:r>
            <a:br>
              <a:rPr lang="pt-BR" b="1" dirty="0">
                <a:solidFill>
                  <a:prstClr val="black"/>
                </a:solidFill>
                <a:latin typeface="MV Boli" pitchFamily="2" charset="0"/>
                <a:ea typeface="Times New Roman"/>
                <a:cs typeface="MV Boli" pitchFamily="2" charset="0"/>
              </a:rPr>
            </a:br>
            <a:endParaRPr lang="pt-BR" dirty="0"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67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9252520" cy="2650306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  <a:effectLst/>
                <a:latin typeface="MV Boli" pitchFamily="2" charset="0"/>
                <a:ea typeface="Times New Roman"/>
                <a:cs typeface="MV Boli" pitchFamily="2" charset="0"/>
              </a:rPr>
              <a:t>A água da fonte é carinho liquefeito no coração da Terra</a:t>
            </a:r>
            <a:endParaRPr lang="pt-BR" dirty="0">
              <a:solidFill>
                <a:srgbClr val="FFFF00"/>
              </a:solidFill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15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9036496" cy="3946450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rgbClr val="004BE2"/>
                </a:solidFill>
                <a:latin typeface="Times New Roman"/>
                <a:ea typeface="Times New Roman"/>
              </a:rPr>
              <a:t>e o próprio grão de areia, inundado de sol</a:t>
            </a:r>
            <a:r>
              <a:rPr lang="pt-BR" b="1" dirty="0" smtClean="0">
                <a:solidFill>
                  <a:srgbClr val="004BE2"/>
                </a:solidFill>
                <a:latin typeface="Times New Roman"/>
                <a:ea typeface="Times New Roman"/>
              </a:rPr>
              <a:t>,</a:t>
            </a:r>
            <a:r>
              <a:rPr lang="pt-BR" b="1" dirty="0" smtClean="0">
                <a:solidFill>
                  <a:srgbClr val="004BE2"/>
                </a:solidFill>
                <a:effectLst/>
                <a:latin typeface="Times New Roman"/>
                <a:ea typeface="Times New Roman"/>
              </a:rPr>
              <a:t> é mensagem de alegria a falar-te do chão.</a:t>
            </a:r>
            <a:br>
              <a:rPr lang="pt-BR" b="1" dirty="0" smtClean="0">
                <a:solidFill>
                  <a:srgbClr val="004BE2"/>
                </a:solidFill>
                <a:effectLst/>
                <a:latin typeface="Times New Roman"/>
                <a:ea typeface="Times New Roman"/>
              </a:rPr>
            </a:br>
            <a:r>
              <a:rPr lang="pt-BR" b="1" dirty="0">
                <a:solidFill>
                  <a:srgbClr val="002060"/>
                </a:solidFill>
                <a:latin typeface="Times New Roman"/>
                <a:ea typeface="Times New Roman"/>
              </a:rPr>
              <a:t/>
            </a:r>
            <a:br>
              <a:rPr lang="pt-BR" b="1" dirty="0">
                <a:solidFill>
                  <a:srgbClr val="002060"/>
                </a:solidFill>
                <a:latin typeface="Times New Roman"/>
                <a:ea typeface="Times New Roman"/>
              </a:rPr>
            </a:br>
            <a:endParaRPr lang="pt-B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27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88640"/>
            <a:ext cx="8964488" cy="324036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004BE2"/>
                </a:solidFill>
                <a:effectLst/>
                <a:latin typeface="Times New Roman"/>
                <a:ea typeface="Times New Roman"/>
              </a:rPr>
              <a:t>Não permitas, assim, que a tua dificuldade se faça tristeza entorpecente nos outros.</a:t>
            </a:r>
            <a:br>
              <a:rPr lang="pt-BR" b="1" dirty="0" smtClean="0">
                <a:solidFill>
                  <a:srgbClr val="004BE2"/>
                </a:solidFill>
                <a:effectLst/>
                <a:latin typeface="Times New Roman"/>
                <a:ea typeface="Times New Roman"/>
              </a:rPr>
            </a:br>
            <a:endParaRPr lang="pt-BR" dirty="0">
              <a:solidFill>
                <a:srgbClr val="004BE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39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2290266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004BE2"/>
                </a:solidFill>
                <a:effectLst/>
                <a:latin typeface="Times New Roman"/>
                <a:ea typeface="Times New Roman"/>
              </a:rPr>
              <a:t>Ainda mesmo que tudo pareça conspirar contra</a:t>
            </a:r>
            <a:br>
              <a:rPr lang="pt-BR" b="1" dirty="0" smtClean="0">
                <a:solidFill>
                  <a:srgbClr val="004BE2"/>
                </a:solidFill>
                <a:effectLst/>
                <a:latin typeface="Times New Roman"/>
                <a:ea typeface="Times New Roman"/>
              </a:rPr>
            </a:br>
            <a:r>
              <a:rPr lang="pt-BR" b="1" dirty="0" smtClean="0">
                <a:solidFill>
                  <a:srgbClr val="004BE2"/>
                </a:solidFill>
                <a:effectLst/>
                <a:latin typeface="Times New Roman"/>
                <a:ea typeface="Times New Roman"/>
              </a:rPr>
              <a:t>a felicidade que esperas, </a:t>
            </a:r>
            <a:endParaRPr lang="pt-BR" dirty="0">
              <a:solidFill>
                <a:srgbClr val="004BE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19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2722314"/>
          </a:xfrm>
        </p:spPr>
        <p:txBody>
          <a:bodyPr>
            <a:noAutofit/>
          </a:bodyPr>
          <a:lstStyle/>
          <a:p>
            <a:r>
              <a:rPr lang="pt-BR" b="1" dirty="0" smtClean="0">
                <a:solidFill>
                  <a:srgbClr val="004BE2"/>
                </a:solidFill>
                <a:effectLst/>
                <a:latin typeface="Times New Roman"/>
                <a:ea typeface="Times New Roman"/>
              </a:rPr>
              <a:t>ergue os olhos para a face risonha da vida que te rodeia e alimenta a alegria por onde passes.</a:t>
            </a:r>
            <a:br>
              <a:rPr lang="pt-BR" b="1" dirty="0" smtClean="0">
                <a:solidFill>
                  <a:srgbClr val="004BE2"/>
                </a:solidFill>
                <a:effectLst/>
                <a:latin typeface="Times New Roman"/>
                <a:ea typeface="Times New Roman"/>
              </a:rPr>
            </a:br>
            <a:endParaRPr lang="pt-BR" dirty="0">
              <a:solidFill>
                <a:srgbClr val="004BE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03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2650306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Abençoa e auxilia sempre, </a:t>
            </a:r>
            <a:br>
              <a:rPr lang="pt-BR" b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</a:br>
            <a:r>
              <a:rPr lang="pt-BR" b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mesmo por entre lágrimas.</a:t>
            </a:r>
            <a:br>
              <a:rPr lang="pt-BR" b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</a:b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77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636912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06701A"/>
                </a:solidFill>
                <a:effectLst/>
                <a:latin typeface="Times New Roman"/>
                <a:ea typeface="Times New Roman"/>
              </a:rPr>
              <a:t>A rosa oferece perfume </a:t>
            </a:r>
            <a:br>
              <a:rPr lang="pt-BR" b="1" dirty="0" smtClean="0">
                <a:solidFill>
                  <a:srgbClr val="06701A"/>
                </a:solidFill>
                <a:effectLst/>
                <a:latin typeface="Times New Roman"/>
                <a:ea typeface="Times New Roman"/>
              </a:rPr>
            </a:br>
            <a:r>
              <a:rPr lang="pt-BR" b="1" dirty="0" smtClean="0">
                <a:solidFill>
                  <a:srgbClr val="06701A"/>
                </a:solidFill>
                <a:effectLst/>
                <a:latin typeface="Times New Roman"/>
                <a:ea typeface="Times New Roman"/>
              </a:rPr>
              <a:t>sobre a garra do espinho</a:t>
            </a:r>
            <a:br>
              <a:rPr lang="pt-BR" b="1" dirty="0" smtClean="0">
                <a:solidFill>
                  <a:srgbClr val="06701A"/>
                </a:solidFill>
                <a:effectLst/>
                <a:latin typeface="Times New Roman"/>
                <a:ea typeface="Times New Roman"/>
              </a:rPr>
            </a:br>
            <a:endParaRPr lang="pt-BR" dirty="0">
              <a:solidFill>
                <a:srgbClr val="067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15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214625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e a alvorada aguarda, generosa, </a:t>
            </a:r>
            <a:br>
              <a:rPr lang="pt-BR" b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</a:br>
            <a:r>
              <a:rPr lang="pt-BR" b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que a noite cesse</a:t>
            </a:r>
            <a:r>
              <a:rPr lang="pt-BR" b="1" dirty="0" smtClean="0">
                <a:solidFill>
                  <a:srgbClr val="06701A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pt-BR" b="1" dirty="0" smtClean="0">
                <a:solidFill>
                  <a:srgbClr val="06701A"/>
                </a:solidFill>
                <a:effectLst/>
                <a:latin typeface="Times New Roman"/>
                <a:ea typeface="Times New Roman"/>
              </a:rPr>
            </a:br>
            <a:endParaRPr lang="pt-BR" dirty="0">
              <a:solidFill>
                <a:srgbClr val="067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9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7452320" cy="2074242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b="1" dirty="0" smtClean="0">
                <a:solidFill>
                  <a:srgbClr val="06701A"/>
                </a:solidFill>
                <a:effectLst/>
                <a:latin typeface="Times New Roman"/>
                <a:ea typeface="Times New Roman"/>
                <a:cs typeface="Times New Roman"/>
              </a:rPr>
              <a:t>para renovar-se diariamente, </a:t>
            </a:r>
            <a:br>
              <a:rPr lang="pt-BR" b="1" dirty="0" smtClean="0">
                <a:solidFill>
                  <a:srgbClr val="06701A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pt-BR" b="1" dirty="0" smtClean="0">
                <a:solidFill>
                  <a:srgbClr val="06701A"/>
                </a:solidFill>
                <a:effectLst/>
                <a:latin typeface="Times New Roman"/>
                <a:ea typeface="Times New Roman"/>
                <a:cs typeface="Times New Roman"/>
              </a:rPr>
              <a:t>em festa de amor e luz.</a:t>
            </a:r>
            <a:endParaRPr lang="pt-BR" sz="1800" dirty="0">
              <a:solidFill>
                <a:srgbClr val="06701A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1424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7308304" cy="2492896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0700" b="1" dirty="0" smtClean="0">
                <a:solidFill>
                  <a:srgbClr val="06701A"/>
                </a:solidFill>
                <a:latin typeface="Vivaldi" pitchFamily="66" charset="0"/>
                <a:ea typeface="Times New Roman"/>
                <a:cs typeface="Times New Roman"/>
              </a:rPr>
              <a:t>Bom Dia</a:t>
            </a:r>
            <a:r>
              <a:rPr lang="pt-BR" sz="10700" b="1" dirty="0" smtClean="0">
                <a:solidFill>
                  <a:srgbClr val="06701A"/>
                </a:solidFill>
                <a:effectLst/>
                <a:latin typeface="Vivaldi" pitchFamily="66" charset="0"/>
                <a:ea typeface="Times New Roman"/>
                <a:cs typeface="Times New Roman"/>
              </a:rPr>
              <a:t/>
            </a:r>
            <a:br>
              <a:rPr lang="pt-BR" sz="10700" b="1" dirty="0" smtClean="0">
                <a:solidFill>
                  <a:srgbClr val="06701A"/>
                </a:solidFill>
                <a:effectLst/>
                <a:latin typeface="Vivaldi" pitchFamily="66" charset="0"/>
                <a:ea typeface="Times New Roman"/>
                <a:cs typeface="Times New Roman"/>
              </a:rPr>
            </a:br>
            <a:r>
              <a:rPr lang="pt-BR" sz="6700" b="1" dirty="0" smtClean="0">
                <a:solidFill>
                  <a:srgbClr val="06701A"/>
                </a:solidFill>
                <a:latin typeface="Script MT Bold" pitchFamily="66" charset="0"/>
                <a:ea typeface="Times New Roman"/>
                <a:cs typeface="Times New Roman"/>
              </a:rPr>
              <a:t>Muita paz, muita luz</a:t>
            </a:r>
            <a:r>
              <a:rPr lang="pt-BR" sz="6700" b="1" dirty="0">
                <a:solidFill>
                  <a:srgbClr val="06701A"/>
                </a:solidFill>
                <a:latin typeface="Script MT Bold" pitchFamily="66" charset="0"/>
                <a:ea typeface="Times New Roman"/>
                <a:cs typeface="Times New Roman"/>
              </a:rPr>
              <a:t>.</a:t>
            </a:r>
            <a:endParaRPr lang="pt-BR" sz="3100" dirty="0">
              <a:solidFill>
                <a:srgbClr val="06701A"/>
              </a:solidFill>
              <a:latin typeface="Script MT Bold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6698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417646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4000" b="1" dirty="0" smtClean="0">
                <a:solidFill>
                  <a:srgbClr val="FFFF00"/>
                </a:solidFill>
                <a:effectLst/>
                <a:latin typeface="Times New Roman"/>
                <a:ea typeface="Times New Roman"/>
                <a:cs typeface="Times New Roman"/>
              </a:rPr>
              <a:t>Texto</a:t>
            </a:r>
            <a:r>
              <a:rPr lang="pt-BR" sz="4000" b="1" dirty="0" smtClean="0">
                <a:solidFill>
                  <a:srgbClr val="FFFF00"/>
                </a:solidFill>
                <a:effectLst/>
                <a:latin typeface="Times New Roman"/>
                <a:ea typeface="Times New Roman"/>
                <a:cs typeface="Times New Roman"/>
              </a:rPr>
              <a:t>: Meimei (espírito)</a:t>
            </a:r>
            <a:br>
              <a:rPr lang="pt-BR" sz="4000" b="1" dirty="0" smtClean="0">
                <a:solidFill>
                  <a:srgbClr val="FFFF00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pt-BR" sz="4000" b="1" dirty="0" smtClean="0">
                <a:solidFill>
                  <a:srgbClr val="FFFF00"/>
                </a:solidFill>
                <a:effectLst/>
                <a:latin typeface="Times New Roman"/>
                <a:ea typeface="Times New Roman"/>
                <a:cs typeface="Times New Roman"/>
              </a:rPr>
              <a:t>Retirado do Blog Espírita</a:t>
            </a:r>
            <a:r>
              <a:rPr lang="pt-BR" sz="4000" b="1" dirty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pt-BR" sz="4000" b="1" dirty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pt-BR" sz="4000" b="1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Imagens: Internet e arquivo </a:t>
            </a:r>
            <a:br>
              <a:rPr lang="pt-BR" sz="4000" b="1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pt-BR" sz="4000" b="1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Música: Luzes da Ribalta</a:t>
            </a:r>
            <a:br>
              <a:rPr lang="pt-BR" sz="4000" b="1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pt-BR" sz="4000" b="1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Formatação:</a:t>
            </a:r>
            <a:br>
              <a:rPr lang="pt-BR" sz="4000" b="1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pt-BR" sz="3600" b="1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reinaldogp2000@yahoo.com.br </a:t>
            </a:r>
            <a:br>
              <a:rPr lang="pt-BR" sz="3600" b="1" dirty="0" smtClean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pt-BR" sz="4000" b="1" dirty="0" smtClean="0">
                <a:solidFill>
                  <a:srgbClr val="FFFF00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pt-BR" sz="4000" b="1" dirty="0" smtClean="0">
                <a:solidFill>
                  <a:srgbClr val="FFFF00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endParaRPr lang="pt-BR" sz="3200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699792" y="3933056"/>
            <a:ext cx="388843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itchFamily="82" charset="0"/>
              </a:rPr>
              <a:t>Fim</a:t>
            </a:r>
            <a:endParaRPr lang="pt-BR" sz="8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028384" y="616530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*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66124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WWW.SERGRASAN.COM/REINALDOSLIDES</a:t>
            </a:r>
            <a:endParaRPr lang="pt-BR" sz="36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99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72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2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4200"/>
                            </p:stCondLst>
                            <p:childTnLst>
                              <p:par>
                                <p:cTn id="32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47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allAtOnce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151</Words>
  <Application>Microsoft Office PowerPoint</Application>
  <PresentationFormat>Apresentação na tela (4:3)</PresentationFormat>
  <Paragraphs>26</Paragraphs>
  <Slides>15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15</vt:i4>
      </vt:variant>
    </vt:vector>
  </HeadingPairs>
  <TitlesOfParts>
    <vt:vector size="17" baseType="lpstr">
      <vt:lpstr>Tema do Office</vt:lpstr>
      <vt:lpstr>Design padrão</vt:lpstr>
      <vt:lpstr>Apresentação do PowerPoint</vt:lpstr>
      <vt:lpstr>Alegria é o cântico das horas em que Deus te afaga a  passagem no mundo. </vt:lpstr>
      <vt:lpstr>Em toda parte, desabrocham flores por sorrisos da natureza</vt:lpstr>
      <vt:lpstr>e o vento penteia a cabeleira do campo com música de ninar </vt:lpstr>
      <vt:lpstr>A água da fonte é carinho liquefeito no coração da Terra</vt:lpstr>
      <vt:lpstr>e o próprio grão de areia, inundado de sol, é mensagem de alegria a falar-te do chão.  </vt:lpstr>
      <vt:lpstr>Não permitas, assim, que a tua dificuldade se faça tristeza entorpecente nos outros. </vt:lpstr>
      <vt:lpstr>Ainda mesmo que tudo pareça conspirar contra a felicidade que esperas, </vt:lpstr>
      <vt:lpstr>ergue os olhos para a face risonha da vida que te rodeia e alimenta a alegria por onde passes. </vt:lpstr>
      <vt:lpstr>Abençoa e auxilia sempre,  mesmo por entre lágrimas. </vt:lpstr>
      <vt:lpstr>A rosa oferece perfume  sobre a garra do espinho </vt:lpstr>
      <vt:lpstr>e a alvorada aguarda, generosa,  que a noite cesse </vt:lpstr>
      <vt:lpstr>para renovar-se diariamente,  em festa de amor e luz.</vt:lpstr>
      <vt:lpstr>Bom Dia Muita paz, muita luz.</vt:lpstr>
      <vt:lpstr>Texto: Meimei (espírito) Retirado do Blog Espírita Imagens: Internet e arquivo  Música: Luzes da Ribalta Formatação: reinaldogp2000@yahoo.com.br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Alegria</dc:title>
  <dc:creator>Reinaldo</dc:creator>
  <cp:lastModifiedBy>Reinaldo</cp:lastModifiedBy>
  <cp:revision>35</cp:revision>
  <dcterms:created xsi:type="dcterms:W3CDTF">2012-11-03T13:42:42Z</dcterms:created>
  <dcterms:modified xsi:type="dcterms:W3CDTF">2014-05-08T17:44:03Z</dcterms:modified>
</cp:coreProperties>
</file>