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0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1" r:id="rId26"/>
    <p:sldId id="279" r:id="rId2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F45F"/>
    <a:srgbClr val="176E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123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278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00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20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98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602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217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5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925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45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455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FAA13-C206-4F85-BC5B-5E6BBA42AB78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2E344-D14C-4798-855B-9245A75CF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330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971600" y="836712"/>
            <a:ext cx="7272808" cy="3168352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CORAÇÕES CALEJADOS</a:t>
            </a:r>
            <a:endParaRPr lang="pt-B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37312"/>
            <a:ext cx="3024336" cy="51226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19872" y="6093296"/>
            <a:ext cx="57241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AVANÇO AUTOMÁTICO</a:t>
            </a:r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067944" y="6984105"/>
            <a:ext cx="4392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LIGUE O SOM</a:t>
            </a:r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329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  <p:sndAc>
          <p:stSnd loop="1">
            <p:snd r:embed="rId2" name="Ernesto Cortazar - Over the Rainbow.wav"/>
          </p:stSnd>
        </p:sndAc>
      </p:transition>
    </mc:Choice>
    <mc:Fallback xmlns="">
      <p:transition spd="slow" advTm="6000">
        <p:fade/>
        <p:sndAc>
          <p:stSnd loop="1">
            <p:snd r:embed="rId5" name="Ernesto Cortazar -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3284983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</a:t>
            </a:r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ala-se de mãos e pés calejados, mas pouco se fala de </a:t>
            </a:r>
          </a:p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corações calejados</a:t>
            </a:r>
            <a:r>
              <a:rPr lang="pt-B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endParaRPr lang="pt-B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358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260648"/>
            <a:ext cx="892899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Portanto...quanta gente há por aí vivendo como se não fosse possível ter sentimentos </a:t>
            </a:r>
          </a:p>
          <a:p>
            <a:pPr algn="ctr"/>
            <a:endParaRPr lang="pt-B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porque um dia foram magoadas. </a:t>
            </a:r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594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332656"/>
            <a:ext cx="8856984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As pessoas mais duronas, que parecem indiferentes ao amor, carinho e ternura</a:t>
            </a:r>
            <a:r>
              <a:rPr lang="pt-BR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</a:t>
            </a:r>
            <a:endParaRPr lang="pt-BR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29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3429000"/>
            <a:ext cx="892899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são pessoas endurecidas pela vida. São vítima de uma dor que não souberam gerir. </a:t>
            </a:r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896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179512" y="404664"/>
            <a:ext cx="885698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Uma empresa mal administrada </a:t>
            </a:r>
          </a:p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vai à falência; </a:t>
            </a:r>
          </a:p>
          <a:p>
            <a:pPr algn="ctr"/>
            <a:endParaRPr lang="pt-BR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um coração mal dirigido vai à ruína. </a:t>
            </a:r>
            <a:endParaRPr lang="pt-BR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629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836713"/>
            <a:ext cx="66602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Somos nós os gerentes da </a:t>
            </a:r>
          </a:p>
          <a:p>
            <a:pPr algn="ctr"/>
            <a:r>
              <a:rPr lang="pt-BR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nossa vida. </a:t>
            </a:r>
            <a:endParaRPr lang="pt-BR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845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908721"/>
            <a:ext cx="86409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 nós cabe as decisões importantes que conduzirão nosso caminho. </a:t>
            </a:r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696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548681"/>
            <a:ext cx="85689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Você já experimentou andar com um sapato apertado? </a:t>
            </a:r>
            <a:endParaRPr lang="pt-B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8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188640"/>
            <a:ext cx="892899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início a gente aguenta, 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faz até cara bonita e 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diz que depois vai amaciar. </a:t>
            </a:r>
            <a:endParaRPr lang="pt-BR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967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332656"/>
            <a:ext cx="892899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Mas isso nem sempre acontece e depois de algum tempo </a:t>
            </a:r>
          </a:p>
          <a:p>
            <a:pPr algn="ctr"/>
            <a:endParaRPr lang="pt-B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pt-B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pt-B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pt-B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pt-B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pt-B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percebemos que, mesmo se as pedras no caminho podem fazer mal, </a:t>
            </a:r>
            <a:endParaRPr lang="pt-B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12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908720"/>
            <a:ext cx="820891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melhor mesmo é deixar esse sapato de lado, </a:t>
            </a:r>
          </a:p>
          <a:p>
            <a:pPr algn="ctr"/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ainda que seja aquele que a gente tanto desejou e até se sacrificou para adquirir. </a:t>
            </a:r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293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3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548680"/>
            <a:ext cx="8568952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4400" b="1" cap="all" dirty="0" smtClean="0">
                <a:ln/>
                <a:solidFill>
                  <a:schemeClr val="bg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Há pessoas que calejam </a:t>
            </a:r>
          </a:p>
          <a:p>
            <a:pPr algn="ctr"/>
            <a:r>
              <a:rPr lang="pt-BR" sz="4400" b="1" cap="all" dirty="0" smtClean="0">
                <a:ln/>
                <a:solidFill>
                  <a:schemeClr val="bg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nosso coração. </a:t>
            </a:r>
            <a:endParaRPr lang="pt-BR" sz="4400" b="1" cap="all" dirty="0">
              <a:ln/>
              <a:solidFill>
                <a:schemeClr val="bg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664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620689"/>
            <a:ext cx="8784976" cy="550920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Fazem parte da nossa vida </a:t>
            </a:r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 </a:t>
            </a:r>
            <a:r>
              <a:rPr lang="pt-BR" sz="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as amamos, </a:t>
            </a:r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mas </a:t>
            </a:r>
            <a:r>
              <a:rPr lang="pt-BR" sz="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nos fazem mal... </a:t>
            </a:r>
          </a:p>
        </p:txBody>
      </p:sp>
    </p:spTree>
    <p:extLst>
      <p:ext uri="{BB962C8B-B14F-4D97-AF65-F5344CB8AC3E}">
        <p14:creationId xmlns:p14="http://schemas.microsoft.com/office/powerpoint/2010/main" val="126628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404664"/>
            <a:ext cx="88569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tanto e tanto que acabamos fechando aos poucos </a:t>
            </a:r>
          </a:p>
          <a:p>
            <a:pPr algn="ctr"/>
            <a:endParaRPr lang="pt-BR" sz="4800" b="1" dirty="0" smtClean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4800" b="1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4800" b="1" dirty="0" smtClean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4800" b="1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as portas do nosso coração </a:t>
            </a:r>
          </a:p>
          <a:p>
            <a:pPr algn="ctr"/>
            <a:r>
              <a:rPr lang="pt-BR" sz="4800" b="1" dirty="0" smtClean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outras possibilidades.</a:t>
            </a:r>
            <a:endParaRPr lang="pt-BR" sz="4800" b="1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676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692696"/>
            <a:ext cx="85689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Nos trancamos dentro dele e vivemos na escuridão da nossa própria sombra. </a:t>
            </a:r>
          </a:p>
          <a:p>
            <a:pPr algn="ctr"/>
            <a:endParaRPr lang="pt-B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67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980729"/>
            <a:ext cx="8640960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Não permita que alguém magoe seu coração a ponto de te deixar insensível. </a:t>
            </a:r>
            <a:endParaRPr lang="pt-BR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868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836712"/>
            <a:ext cx="8568952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/>
                <a:solidFill>
                  <a:schemeClr val="accent3"/>
                </a:solidFill>
              </a:rPr>
              <a:t>Não deixe de acreditar nas estrelas porque um dia as nuvens escuras encobriram seu céu. </a:t>
            </a:r>
            <a:endParaRPr lang="pt-BR" sz="44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8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404664"/>
            <a:ext cx="8568952" cy="550920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 seu coração está calejado, </a:t>
            </a:r>
          </a:p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cuide dele com mais carinho ainda. </a:t>
            </a:r>
            <a:endParaRPr lang="pt-BR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28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476672"/>
            <a:ext cx="8712968" cy="578619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Que seja ele a transformar a atitude dos outros em relação a você </a:t>
            </a:r>
          </a:p>
          <a:p>
            <a:pPr algn="ctr"/>
            <a:endParaRPr lang="pt-BR" sz="44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endParaRPr lang="pt-BR" sz="4400" b="1" dirty="0" smtClean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endParaRPr lang="pt-BR" sz="44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endParaRPr lang="pt-BR" sz="4400" b="1" dirty="0" smtClean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endParaRPr lang="pt-BR" sz="44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r>
              <a:rPr lang="pt-BR" sz="4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e não o contrário! </a:t>
            </a:r>
          </a:p>
          <a:p>
            <a:endParaRPr lang="pt-BR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43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764705"/>
            <a:ext cx="8352928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/>
                <a:solidFill>
                  <a:schemeClr val="accent3"/>
                </a:solidFill>
              </a:rPr>
              <a:t>Se alguém que você ama só quer brincar com seu coração,</a:t>
            </a:r>
            <a:endParaRPr lang="pt-BR" sz="44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7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547664" y="3432195"/>
            <a:ext cx="7488832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talvez essa pessoa </a:t>
            </a:r>
          </a:p>
          <a:p>
            <a:pPr algn="ctr"/>
            <a:r>
              <a:rPr lang="pt-BR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não mereça </a:t>
            </a:r>
          </a:p>
          <a:p>
            <a:pPr algn="ctr"/>
            <a:r>
              <a:rPr lang="pt-BR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 amor que você sente. </a:t>
            </a:r>
            <a:endParaRPr lang="pt-BR" sz="4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581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76672"/>
            <a:ext cx="849694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 por mais difícil que seja, guarde seu coração das asperezas, </a:t>
            </a:r>
          </a:p>
          <a:p>
            <a:pPr algn="ctr"/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não deixe que as decepções </a:t>
            </a:r>
          </a:p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o endureça. </a:t>
            </a:r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410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536" y="3140968"/>
            <a:ext cx="712879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Olhe em outras direções, </a:t>
            </a:r>
          </a:p>
          <a:p>
            <a:pPr algn="ctr"/>
            <a:r>
              <a:rPr lang="pt-BR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dê uma chance </a:t>
            </a:r>
          </a:p>
          <a:p>
            <a:pPr algn="ctr"/>
            <a:r>
              <a:rPr lang="pt-BR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aos que te querem bem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26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2996953"/>
            <a:ext cx="88569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176E9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e ao seu coração </a:t>
            </a:r>
            <a:endParaRPr lang="pt-BR" sz="4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176E9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pt-BR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176E9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de </a:t>
            </a:r>
            <a:r>
              <a:rPr lang="pt-BR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176E9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ser cuidado com o carinho </a:t>
            </a:r>
            <a:endParaRPr lang="pt-BR" sz="4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176E9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pt-BR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176E9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 </a:t>
            </a:r>
            <a:r>
              <a:rPr lang="pt-BR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176E9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ele merece.</a:t>
            </a:r>
          </a:p>
        </p:txBody>
      </p:sp>
    </p:spTree>
    <p:extLst>
      <p:ext uri="{BB962C8B-B14F-4D97-AF65-F5344CB8AC3E}">
        <p14:creationId xmlns:p14="http://schemas.microsoft.com/office/powerpoint/2010/main" val="404412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63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260648"/>
            <a:ext cx="88569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solidFill>
                  <a:srgbClr val="0CF45F"/>
                </a:solidFill>
              </a:rPr>
              <a:t>Texto: Letícia Thompson</a:t>
            </a:r>
          </a:p>
          <a:p>
            <a:r>
              <a:rPr lang="pt-BR" sz="4400" b="1" dirty="0" smtClean="0">
                <a:solidFill>
                  <a:srgbClr val="0CF45F"/>
                </a:solidFill>
              </a:rPr>
              <a:t>Imagens: Fotos do Jalapão</a:t>
            </a:r>
          </a:p>
          <a:p>
            <a:r>
              <a:rPr lang="pt-BR" sz="4400" b="1" dirty="0" smtClean="0">
                <a:solidFill>
                  <a:srgbClr val="0CF45F"/>
                </a:solidFill>
              </a:rPr>
              <a:t>Música</a:t>
            </a:r>
            <a:r>
              <a:rPr lang="pt-BR" sz="4400" b="1" dirty="0" smtClean="0">
                <a:solidFill>
                  <a:srgbClr val="0CF45F"/>
                </a:solidFill>
              </a:rPr>
              <a:t>: Over </a:t>
            </a:r>
            <a:r>
              <a:rPr lang="pt-BR" sz="4400" b="1" dirty="0" err="1" smtClean="0">
                <a:solidFill>
                  <a:srgbClr val="0CF45F"/>
                </a:solidFill>
              </a:rPr>
              <a:t>the</a:t>
            </a:r>
            <a:r>
              <a:rPr lang="pt-BR" sz="4400" b="1" dirty="0" smtClean="0">
                <a:solidFill>
                  <a:srgbClr val="0CF45F"/>
                </a:solidFill>
              </a:rPr>
              <a:t> </a:t>
            </a:r>
            <a:r>
              <a:rPr lang="pt-BR" sz="4400" b="1" dirty="0" err="1" smtClean="0">
                <a:solidFill>
                  <a:srgbClr val="0CF45F"/>
                </a:solidFill>
              </a:rPr>
              <a:t>Rainbow.wave</a:t>
            </a:r>
            <a:endParaRPr lang="pt-BR" sz="4400" b="1" dirty="0" smtClean="0">
              <a:solidFill>
                <a:srgbClr val="0CF45F"/>
              </a:solidFill>
            </a:endParaRPr>
          </a:p>
          <a:p>
            <a:r>
              <a:rPr lang="pt-BR" sz="4400" b="1" dirty="0" smtClean="0">
                <a:solidFill>
                  <a:srgbClr val="0CF45F"/>
                </a:solidFill>
              </a:rPr>
              <a:t>Formatação: Reinaldo</a:t>
            </a:r>
          </a:p>
          <a:p>
            <a:r>
              <a:rPr lang="pt-BR" sz="4400" b="1" dirty="0" smtClean="0">
                <a:solidFill>
                  <a:srgbClr val="0CF45F"/>
                </a:solidFill>
              </a:rPr>
              <a:t>reinaldogp2000@yahoo.com.br</a:t>
            </a:r>
            <a:endParaRPr lang="pt-BR" sz="4400" b="1" dirty="0">
              <a:solidFill>
                <a:srgbClr val="0CF45F"/>
              </a:solidFill>
            </a:endParaRPr>
          </a:p>
          <a:p>
            <a:r>
              <a:rPr lang="pt-BR" sz="4400" b="1" dirty="0" smtClean="0">
                <a:solidFill>
                  <a:srgbClr val="0CF45F"/>
                </a:solidFill>
              </a:rPr>
              <a:t>Campinas 01 de junho de 2014</a:t>
            </a:r>
          </a:p>
          <a:p>
            <a:r>
              <a:rPr lang="pt-BR" sz="4400" b="1" dirty="0" smtClean="0">
                <a:solidFill>
                  <a:srgbClr val="0CF45F"/>
                </a:solidFill>
              </a:rPr>
              <a:t>www.sergrasan.com/reinaldoslides </a:t>
            </a:r>
            <a:endParaRPr lang="pt-BR" sz="4400" b="1" dirty="0">
              <a:solidFill>
                <a:srgbClr val="0CF45F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991324"/>
            <a:ext cx="1368151" cy="1784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17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393</Words>
  <Application>Microsoft Office PowerPoint</Application>
  <PresentationFormat>Apresentação na tela (4:3)</PresentationFormat>
  <Paragraphs>98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2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23</cp:revision>
  <dcterms:created xsi:type="dcterms:W3CDTF">2014-06-01T02:26:57Z</dcterms:created>
  <dcterms:modified xsi:type="dcterms:W3CDTF">2014-06-01T22:39:46Z</dcterms:modified>
</cp:coreProperties>
</file>