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1" r:id="rId4"/>
    <p:sldId id="276" r:id="rId5"/>
    <p:sldId id="278" r:id="rId6"/>
    <p:sldId id="280" r:id="rId7"/>
    <p:sldId id="282" r:id="rId8"/>
    <p:sldId id="284" r:id="rId9"/>
    <p:sldId id="286" r:id="rId10"/>
    <p:sldId id="263" r:id="rId11"/>
    <p:sldId id="265" r:id="rId12"/>
    <p:sldId id="267" r:id="rId13"/>
    <p:sldId id="269" r:id="rId14"/>
    <p:sldId id="271" r:id="rId15"/>
    <p:sldId id="287" r:id="rId16"/>
    <p:sldId id="288" r:id="rId17"/>
    <p:sldId id="289" r:id="rId18"/>
    <p:sldId id="290" r:id="rId19"/>
    <p:sldId id="291" r:id="rId20"/>
    <p:sldId id="294" r:id="rId21"/>
    <p:sldId id="295" r:id="rId22"/>
    <p:sldId id="292" r:id="rId2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3300"/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4" autoAdjust="0"/>
    <p:restoredTop sz="94630" autoAdjust="0"/>
  </p:normalViewPr>
  <p:slideViewPr>
    <p:cSldViewPr snapToGrid="0">
      <p:cViewPr varScale="1">
        <p:scale>
          <a:sx n="85" d="100"/>
          <a:sy n="85" d="100"/>
        </p:scale>
        <p:origin x="102" y="20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7B3AA-6825-4D06-8CA8-BE5EA3A7861A}" type="datetimeFigureOut">
              <a:rPr lang="pt-BR" smtClean="0"/>
              <a:t>24/07/2015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3D5A9-7F21-449C-81DE-1CB8506ED95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87500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7B3AA-6825-4D06-8CA8-BE5EA3A7861A}" type="datetimeFigureOut">
              <a:rPr lang="pt-BR" smtClean="0"/>
              <a:t>24/07/2015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3D5A9-7F21-449C-81DE-1CB8506ED95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85575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7B3AA-6825-4D06-8CA8-BE5EA3A7861A}" type="datetimeFigureOut">
              <a:rPr lang="pt-BR" smtClean="0"/>
              <a:t>24/07/2015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3D5A9-7F21-449C-81DE-1CB8506ED95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44187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7B3AA-6825-4D06-8CA8-BE5EA3A7861A}" type="datetimeFigureOut">
              <a:rPr lang="pt-BR" smtClean="0"/>
              <a:t>24/07/2015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3D5A9-7F21-449C-81DE-1CB8506ED95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85553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7B3AA-6825-4D06-8CA8-BE5EA3A7861A}" type="datetimeFigureOut">
              <a:rPr lang="pt-BR" smtClean="0"/>
              <a:t>24/07/2015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3D5A9-7F21-449C-81DE-1CB8506ED95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34050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7B3AA-6825-4D06-8CA8-BE5EA3A7861A}" type="datetimeFigureOut">
              <a:rPr lang="pt-BR" smtClean="0"/>
              <a:t>24/07/2015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3D5A9-7F21-449C-81DE-1CB8506ED95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36001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7B3AA-6825-4D06-8CA8-BE5EA3A7861A}" type="datetimeFigureOut">
              <a:rPr lang="pt-BR" smtClean="0"/>
              <a:t>24/07/2015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3D5A9-7F21-449C-81DE-1CB8506ED95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1996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7B3AA-6825-4D06-8CA8-BE5EA3A7861A}" type="datetimeFigureOut">
              <a:rPr lang="pt-BR" smtClean="0"/>
              <a:t>24/07/2015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3D5A9-7F21-449C-81DE-1CB8506ED95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72998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7B3AA-6825-4D06-8CA8-BE5EA3A7861A}" type="datetimeFigureOut">
              <a:rPr lang="pt-BR" smtClean="0"/>
              <a:t>24/07/2015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3D5A9-7F21-449C-81DE-1CB8506ED95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6428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7B3AA-6825-4D06-8CA8-BE5EA3A7861A}" type="datetimeFigureOut">
              <a:rPr lang="pt-BR" smtClean="0"/>
              <a:t>24/07/2015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3D5A9-7F21-449C-81DE-1CB8506ED95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95294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7B3AA-6825-4D06-8CA8-BE5EA3A7861A}" type="datetimeFigureOut">
              <a:rPr lang="pt-BR" smtClean="0"/>
              <a:t>24/07/2015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3D5A9-7F21-449C-81DE-1CB8506ED95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62596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F7B3AA-6825-4D06-8CA8-BE5EA3A7861A}" type="datetimeFigureOut">
              <a:rPr lang="pt-BR" smtClean="0"/>
              <a:t>24/07/2015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A3D5A9-7F21-449C-81DE-1CB8506ED95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45767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0758"/>
            <a:ext cx="12211125" cy="686875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61571" y="819652"/>
            <a:ext cx="6087979" cy="1394219"/>
          </a:xfrm>
          <a:prstGeom prst="rect">
            <a:avLst/>
          </a:prstGeom>
        </p:spPr>
        <p:txBody>
          <a:bodyPr wrap="none">
            <a:prstTxWarp prst="textDeflate">
              <a:avLst/>
            </a:prstTxWarp>
            <a:spAutoFit/>
          </a:bodyPr>
          <a:lstStyle/>
          <a:p>
            <a:r>
              <a:rPr lang="pt-BR" sz="28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QUANDO DÓI O CORAÇÃO</a:t>
            </a:r>
            <a:r>
              <a:rPr lang="pt-BR" sz="28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...</a:t>
            </a:r>
            <a:endParaRPr lang="pt-BR" b="1" dirty="0">
              <a:ln w="19050">
                <a:solidFill>
                  <a:srgbClr val="FFFF00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84" y="6197615"/>
            <a:ext cx="1995738" cy="575913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95469" y="6204268"/>
            <a:ext cx="3560373" cy="451143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7788194" y="3044280"/>
            <a:ext cx="18473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endParaRPr lang="pt-BR" sz="4400" b="1" dirty="0">
              <a:ln w="12700">
                <a:solidFill>
                  <a:srgbClr val="44546A">
                    <a:lumMod val="75000"/>
                  </a:srgbClr>
                </a:solidFill>
                <a:prstDash val="solid"/>
              </a:ln>
              <a:pattFill prst="dkUpDiag">
                <a:fgClr>
                  <a:srgbClr val="44546A"/>
                </a:fgClr>
                <a:bgClr>
                  <a:srgbClr val="44546A">
                    <a:lumMod val="20000"/>
                    <a:lumOff val="80000"/>
                  </a:srgbClr>
                </a:bgClr>
              </a:pattFill>
              <a:effectLst>
                <a:outerShdw dist="38100" dir="2640000" algn="bl" rotWithShape="0">
                  <a:srgbClr val="44546A">
                    <a:lumMod val="75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4137771" y="3044280"/>
            <a:ext cx="18473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endParaRPr lang="pt-BR" sz="4400" b="1" dirty="0">
              <a:ln w="12700">
                <a:solidFill>
                  <a:srgbClr val="44546A">
                    <a:lumMod val="75000"/>
                  </a:srgbClr>
                </a:solidFill>
                <a:prstDash val="solid"/>
              </a:ln>
              <a:pattFill prst="dkUpDiag">
                <a:fgClr>
                  <a:srgbClr val="44546A"/>
                </a:fgClr>
                <a:bgClr>
                  <a:srgbClr val="44546A">
                    <a:lumMod val="20000"/>
                    <a:lumOff val="80000"/>
                  </a:srgbClr>
                </a:bgClr>
              </a:pattFill>
              <a:effectLst>
                <a:outerShdw dist="38100" dir="2640000" algn="bl" rotWithShape="0">
                  <a:srgbClr val="44546A">
                    <a:lumMod val="75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89336" y="-819479"/>
            <a:ext cx="3657917" cy="554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291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9490">
        <p:random/>
      </p:transition>
    </mc:Choice>
    <mc:Fallback>
      <p:transition spd="slow" advTm="1949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44380" y="753895"/>
            <a:ext cx="11001238" cy="4301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pt-BR" sz="2800" b="1" spc="50" dirty="0">
                <a:ln w="28575" cmpd="sng">
                  <a:solidFill>
                    <a:srgbClr val="002060"/>
                  </a:solidFill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Quando dói o coração</a:t>
            </a:r>
            <a:r>
              <a:rPr lang="pt-BR" sz="2800" b="1" spc="50" dirty="0" smtClean="0">
                <a:ln w="28575" cmpd="sng">
                  <a:solidFill>
                    <a:srgbClr val="002060"/>
                  </a:solidFill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endParaRPr lang="pt-BR" sz="2800" b="1" spc="50" dirty="0">
              <a:ln w="28575" cmpd="sng">
                <a:solidFill>
                  <a:srgbClr val="002060"/>
                </a:solidFill>
                <a:prstDash val="solid"/>
              </a:ln>
              <a:solidFill>
                <a:srgbClr val="0000FF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endParaRPr lang="pt-BR" sz="2800" b="1" spc="50" dirty="0" smtClean="0">
              <a:ln w="28575" cmpd="sng">
                <a:solidFill>
                  <a:srgbClr val="002060"/>
                </a:solidFill>
                <a:prstDash val="solid"/>
              </a:ln>
              <a:solidFill>
                <a:srgbClr val="0000FF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endParaRPr lang="pt-BR" sz="2800" b="1" spc="50" dirty="0">
              <a:ln w="28575" cmpd="sng">
                <a:solidFill>
                  <a:srgbClr val="002060"/>
                </a:solidFill>
                <a:prstDash val="solid"/>
              </a:ln>
              <a:solidFill>
                <a:srgbClr val="0000FF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endParaRPr lang="pt-BR" sz="2800" b="1" spc="50" dirty="0" smtClean="0">
              <a:ln w="28575" cmpd="sng">
                <a:solidFill>
                  <a:srgbClr val="002060"/>
                </a:solidFill>
                <a:prstDash val="solid"/>
              </a:ln>
              <a:solidFill>
                <a:srgbClr val="0000FF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endParaRPr lang="pt-BR" sz="2800" b="1" spc="50" dirty="0">
              <a:ln w="28575" cmpd="sng">
                <a:solidFill>
                  <a:srgbClr val="002060"/>
                </a:solidFill>
                <a:prstDash val="solid"/>
              </a:ln>
              <a:solidFill>
                <a:srgbClr val="0000FF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r">
              <a:lnSpc>
                <a:spcPct val="115000"/>
              </a:lnSpc>
              <a:spcAft>
                <a:spcPts val="1000"/>
              </a:spcAft>
            </a:pPr>
            <a:r>
              <a:rPr lang="pt-BR" sz="2800" b="1" spc="50" dirty="0" smtClean="0">
                <a:ln w="28575" cmpd="sng">
                  <a:solidFill>
                    <a:srgbClr val="002060"/>
                  </a:solidFill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todo </a:t>
            </a:r>
            <a:r>
              <a:rPr lang="pt-BR" sz="2800" b="1" spc="50" dirty="0">
                <a:ln w="28575" cmpd="sng">
                  <a:solidFill>
                    <a:srgbClr val="002060"/>
                  </a:solidFill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corpo dói. </a:t>
            </a:r>
            <a:endParaRPr lang="pt-BR" sz="1100" b="1" spc="50" dirty="0">
              <a:ln w="28575" cmpd="sng">
                <a:solidFill>
                  <a:srgbClr val="002060"/>
                </a:solidFill>
                <a:prstDash val="solid"/>
              </a:ln>
              <a:solidFill>
                <a:srgbClr val="0000FF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6526" y="6173552"/>
            <a:ext cx="1995738" cy="575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454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2355">
        <p:random/>
        <p:sndAc>
          <p:stSnd loop="1">
            <p:snd r:embed="rId2" name="Ernesto Cortazar - Capricho Italiano.wav.wav"/>
          </p:stSnd>
        </p:sndAc>
      </p:transition>
    </mc:Choice>
    <mc:Fallback>
      <p:transition spd="slow" advTm="22355">
        <p:random/>
        <p:sndAc>
          <p:stSnd loop="1">
            <p:snd r:embed="rId2" name="Ernesto Cortazar - Capricho Italiano.wa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90073" y="516826"/>
            <a:ext cx="10611853" cy="55779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 que permitimos que as pessoas entrem assim tão dentro da </a:t>
            </a:r>
            <a:r>
              <a:rPr lang="pt-BR" sz="2800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gente</a:t>
            </a: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endParaRPr lang="pt-BR" sz="2800" b="1" dirty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endParaRPr lang="pt-BR" sz="2800" b="1" dirty="0" smtClean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endParaRPr lang="pt-BR" sz="2800" b="1" dirty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endParaRPr lang="pt-BR" sz="2800" b="1" dirty="0" smtClean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endParaRPr lang="pt-BR" sz="2800" b="1" dirty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endParaRPr lang="pt-BR" sz="2800" b="1" dirty="0" smtClean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ponto de saírem carregando um pedaço de nós quando partem? </a:t>
            </a:r>
            <a:endParaRPr lang="pt-BR" sz="1100" dirty="0">
              <a:solidFill>
                <a:srgbClr val="00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6526" y="6173552"/>
            <a:ext cx="1995738" cy="575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20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8895">
        <p:random/>
      </p:transition>
    </mc:Choice>
    <mc:Fallback>
      <p:transition spd="slow" advTm="18895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52183" y="3083946"/>
            <a:ext cx="10900611" cy="2459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 que nos damos tanto, </a:t>
            </a:r>
            <a:endParaRPr lang="pt-BR" sz="2800" b="1" dirty="0" smtClean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nos </a:t>
            </a: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entregamos tanto</a:t>
            </a:r>
            <a:r>
              <a:rPr lang="pt-BR" sz="2800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lvl="0" algn="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nos deixamos tanto </a:t>
            </a:r>
            <a:endParaRPr lang="pt-BR" sz="2800" b="1" dirty="0" smtClean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 </a:t>
            </a: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mãos não tão cuidadosas dos nossos sentimentos?</a:t>
            </a:r>
            <a:endParaRPr lang="pt-BR" sz="1100" dirty="0">
              <a:solidFill>
                <a:srgbClr val="00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6526" y="6173552"/>
            <a:ext cx="1995738" cy="575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843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7951">
        <p:random/>
      </p:transition>
    </mc:Choice>
    <mc:Fallback>
      <p:transition spd="slow" advTm="17951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09074" y="4292783"/>
            <a:ext cx="11417968" cy="1835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Deveríamos aprender a ficar na margem, </a:t>
            </a:r>
            <a:endParaRPr lang="pt-BR" sz="2800" b="1" dirty="0" smtClean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olhando </a:t>
            </a: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longe a paisagem calma </a:t>
            </a:r>
            <a:endParaRPr lang="pt-BR" sz="2800" b="1" dirty="0" smtClean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</a:t>
            </a: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nos satisfazer dessa visão, </a:t>
            </a:r>
            <a:endParaRPr lang="pt-BR" sz="1100" dirty="0">
              <a:solidFill>
                <a:srgbClr val="00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6526" y="6173552"/>
            <a:ext cx="1995738" cy="575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686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7164">
        <p:random/>
      </p:transition>
    </mc:Choice>
    <mc:Fallback>
      <p:transition spd="slow" advTm="1716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51289" y="1671576"/>
            <a:ext cx="6592711" cy="1083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como quem se fascina com uma miragem. </a:t>
            </a:r>
            <a:r>
              <a:rPr lang="pt-BR" sz="2800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 </a:t>
            </a: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nos satisfaz olhar. </a:t>
            </a:r>
            <a:endParaRPr lang="pt-BR" sz="1100" dirty="0">
              <a:solidFill>
                <a:srgbClr val="00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6526" y="6173552"/>
            <a:ext cx="1995738" cy="575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992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1004">
        <p:random/>
      </p:transition>
    </mc:Choice>
    <mc:Fallback>
      <p:transition spd="slow" advTm="1100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705338" y="468928"/>
            <a:ext cx="6096000" cy="245913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Humanos que somos, </a:t>
            </a:r>
            <a:endParaRPr lang="pt-BR" sz="2800" b="1" dirty="0" smtClean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precisamos </a:t>
            </a: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absolutamente sentir, </a:t>
            </a:r>
            <a:endParaRPr lang="pt-BR" sz="2800" b="1" dirty="0" smtClean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ao </a:t>
            </a: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risco de nos afogar... </a:t>
            </a:r>
            <a:endParaRPr lang="pt-BR" sz="2800" b="1" dirty="0" smtClean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</a:t>
            </a: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mergulhamos inteiramente.</a:t>
            </a:r>
            <a:endParaRPr lang="pt-BR" sz="1100" dirty="0">
              <a:solidFill>
                <a:srgbClr val="00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6526" y="6173552"/>
            <a:ext cx="1995738" cy="575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311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6199">
        <p:random/>
      </p:transition>
    </mc:Choice>
    <mc:Fallback>
      <p:transition spd="slow" advTm="16199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497521" y="575043"/>
            <a:ext cx="6096000" cy="233089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E, vida afora, vamos mergulhando </a:t>
            </a:r>
            <a:endParaRPr lang="pt-BR" sz="2800" b="1" dirty="0" smtClean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 </a:t>
            </a: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promessas de amor eterno, felicidade infinita </a:t>
            </a:r>
            <a:endParaRPr lang="pt-BR" sz="2800" b="1" dirty="0" smtClean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</a:t>
            </a: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mar de rosas. </a:t>
            </a:r>
            <a:endParaRPr lang="pt-BR" sz="1100" dirty="0">
              <a:solidFill>
                <a:srgbClr val="00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6526" y="6173552"/>
            <a:ext cx="1995738" cy="575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820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4141">
        <p:random/>
      </p:transition>
    </mc:Choice>
    <mc:Fallback>
      <p:transition spd="slow" advTm="24141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844580" y="3888084"/>
            <a:ext cx="6096000" cy="220265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nos questionamos sobre probabilidades de perdas e decepções, pois só de pensar já é </a:t>
            </a:r>
            <a:r>
              <a:rPr lang="pt-BR" sz="2800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doloroso.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Dói</a:t>
            </a: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... dói... dói e dói!... </a:t>
            </a:r>
            <a:endParaRPr lang="pt-BR" sz="1100" dirty="0">
              <a:solidFill>
                <a:srgbClr val="00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6526" y="6173552"/>
            <a:ext cx="1995738" cy="575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909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681">
        <p:random/>
      </p:transition>
    </mc:Choice>
    <mc:Fallback>
      <p:transition spd="slow" advTm="20681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-301155" y="3886200"/>
            <a:ext cx="7207829" cy="2459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 isso não vai nos impedir de continuar, </a:t>
            </a:r>
            <a:endParaRPr lang="pt-BR" sz="2800" b="1" dirty="0" smtClean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endParaRPr lang="pt-BR" sz="2800" b="1" dirty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endParaRPr lang="pt-BR" sz="2800" b="1" dirty="0" smtClean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</a:t>
            </a: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vai nos impedir de viver.</a:t>
            </a:r>
            <a:endParaRPr lang="pt-BR" sz="1100" dirty="0">
              <a:solidFill>
                <a:srgbClr val="00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6526" y="6173552"/>
            <a:ext cx="1995738" cy="575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516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8936">
        <p:random/>
      </p:transition>
    </mc:Choice>
    <mc:Fallback>
      <p:transition spd="slow" advTm="18936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2663" y="4594666"/>
            <a:ext cx="11321716" cy="1835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>
                <a:solidFill>
                  <a:srgbClr val="0099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Pedaços de nós são ainda partes de nós </a:t>
            </a:r>
            <a:endParaRPr lang="pt-BR" sz="2800" b="1" dirty="0" smtClean="0">
              <a:solidFill>
                <a:srgbClr val="0099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99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</a:t>
            </a:r>
            <a:r>
              <a:rPr lang="pt-BR" sz="2800" b="1" dirty="0">
                <a:solidFill>
                  <a:srgbClr val="0099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ninguém disse que precisamos </a:t>
            </a:r>
            <a:endParaRPr lang="pt-BR" sz="2800" b="1" dirty="0" smtClean="0">
              <a:solidFill>
                <a:srgbClr val="0099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99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chegar </a:t>
            </a:r>
            <a:r>
              <a:rPr lang="pt-BR" sz="2800" b="1" dirty="0">
                <a:solidFill>
                  <a:srgbClr val="0099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à velhice inteiros </a:t>
            </a:r>
            <a:r>
              <a:rPr lang="pt-BR" sz="2800" b="1" dirty="0" smtClean="0">
                <a:solidFill>
                  <a:srgbClr val="0099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</a:t>
            </a:r>
            <a:r>
              <a:rPr lang="pt-BR" sz="2800" b="1" dirty="0">
                <a:solidFill>
                  <a:srgbClr val="0099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sem marcas.</a:t>
            </a:r>
            <a:endParaRPr lang="pt-BR" sz="1100" dirty="0">
              <a:solidFill>
                <a:srgbClr val="0099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6526" y="6173552"/>
            <a:ext cx="1995738" cy="575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1861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9950">
        <p:random/>
      </p:transition>
    </mc:Choice>
    <mc:Fallback>
      <p:transition spd="slow" advTm="1995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97831" y="1012007"/>
            <a:ext cx="10599821" cy="30828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Isso é vida</a:t>
            </a:r>
            <a:r>
              <a:rPr lang="pt-BR" sz="2800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!!!</a:t>
            </a:r>
            <a:endParaRPr lang="pt-BR" sz="2800" b="1" dirty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endParaRPr lang="pt-BR" sz="2800" b="1" dirty="0" smtClean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</a:t>
            </a: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desistir, manter-se de pé, </a:t>
            </a:r>
            <a:endParaRPr lang="pt-BR" sz="2800" b="1" dirty="0" smtClean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endParaRPr lang="pt-BR" sz="2800" b="1" dirty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doendo</a:t>
            </a: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mas de pé, cabeça erguida </a:t>
            </a:r>
            <a:endParaRPr lang="pt-BR" sz="1100" dirty="0">
              <a:solidFill>
                <a:srgbClr val="00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6526" y="6173552"/>
            <a:ext cx="1995738" cy="575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365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5747">
        <p:random/>
      </p:transition>
    </mc:Choice>
    <mc:Fallback>
      <p:transition spd="slow" advTm="15747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48000" y="2820027"/>
            <a:ext cx="6096000" cy="183537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 direção do desconhecido e </a:t>
            </a:r>
            <a:endParaRPr lang="pt-BR" sz="2800" b="1" dirty="0" smtClean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peito </a:t>
            </a: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cheio de esperança </a:t>
            </a:r>
            <a:endParaRPr lang="pt-BR" sz="2800" b="1" dirty="0" smtClean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</a:t>
            </a: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próxima vez será diferente.</a:t>
            </a:r>
            <a:endParaRPr lang="pt-BR" sz="1100" dirty="0">
              <a:solidFill>
                <a:srgbClr val="00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6526" y="6173552"/>
            <a:ext cx="1995738" cy="575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068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6008">
        <p:random/>
      </p:transition>
    </mc:Choice>
    <mc:Fallback>
      <p:transition spd="slow" advTm="16008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3643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76480" y="3654034"/>
            <a:ext cx="6096000" cy="183537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Grandes artistas obtiveram </a:t>
            </a:r>
            <a:endParaRPr lang="pt-BR" sz="2800" b="1" dirty="0" smtClean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</a:t>
            </a: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melhor das suas obras </a:t>
            </a:r>
            <a:endParaRPr lang="pt-BR" sz="2800" b="1" dirty="0" smtClean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nos </a:t>
            </a: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grandes momentos de aflição e dor. </a:t>
            </a:r>
            <a:endParaRPr lang="pt-BR" sz="1100" dirty="0">
              <a:solidFill>
                <a:srgbClr val="00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6526" y="6173552"/>
            <a:ext cx="1995738" cy="575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276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3149">
        <p:random/>
      </p:transition>
    </mc:Choice>
    <mc:Fallback>
      <p:transition spd="slow" advTm="23149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512833" y="1982191"/>
            <a:ext cx="6096000" cy="170713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Faça o mesmo: </a:t>
            </a:r>
            <a:endParaRPr lang="pt-BR" sz="2800" b="1" dirty="0" smtClean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Mostre </a:t>
            </a: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que de grande há em você tirando partido das suas decepções!</a:t>
            </a:r>
            <a:endParaRPr lang="pt-BR" sz="1100" dirty="0">
              <a:solidFill>
                <a:srgbClr val="00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6526" y="6173552"/>
            <a:ext cx="1995738" cy="575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89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1858">
        <p:random/>
      </p:transition>
    </mc:Choice>
    <mc:Fallback>
      <p:transition spd="slow" advTm="21858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205790" y="4783485"/>
            <a:ext cx="6096000" cy="167802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Construa-se!!!</a:t>
            </a: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Tenha </a:t>
            </a: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 mente que não é você que não foi digno daquele amor, </a:t>
            </a:r>
            <a:endParaRPr lang="pt-BR" sz="1100" dirty="0">
              <a:solidFill>
                <a:srgbClr val="00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6526" y="6173552"/>
            <a:ext cx="1995738" cy="575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498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5001">
        <p:random/>
      </p:transition>
    </mc:Choice>
    <mc:Fallback>
      <p:transition spd="slow" advTm="15001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481136" y="517092"/>
            <a:ext cx="6096000" cy="121161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 </a:t>
            </a: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aquele amor </a:t>
            </a:r>
            <a:endParaRPr lang="pt-BR" sz="2800" b="1" dirty="0" smtClean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</a:t>
            </a: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foi digno de você. </a:t>
            </a:r>
            <a:endParaRPr lang="pt-BR" sz="1100" dirty="0">
              <a:solidFill>
                <a:srgbClr val="00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6526" y="6173552"/>
            <a:ext cx="1995738" cy="575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572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1572">
        <p:random/>
      </p:transition>
    </mc:Choice>
    <mc:Fallback>
      <p:transition spd="slow" advTm="11572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09075" y="5093995"/>
            <a:ext cx="8446167" cy="1083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se faz parte da vida caminhar entre flores e espinhos, não se esquive do caminho.</a:t>
            </a:r>
            <a:endParaRPr lang="pt-BR" sz="1100" dirty="0">
              <a:solidFill>
                <a:srgbClr val="00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6526" y="6173552"/>
            <a:ext cx="1995738" cy="575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332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1082">
        <p:random/>
      </p:transition>
    </mc:Choice>
    <mc:Fallback>
      <p:transition spd="slow" advTm="21082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48000" y="2887313"/>
            <a:ext cx="6096000" cy="229550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Caminhe</a:t>
            </a:r>
            <a:r>
              <a:rPr lang="pt-BR" sz="2800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!!!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Amanhã </a:t>
            </a: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talvez seja </a:t>
            </a:r>
            <a:endParaRPr lang="pt-BR" sz="2800" b="1" dirty="0" smtClean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5400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diferente</a:t>
            </a:r>
            <a:r>
              <a:rPr lang="pt-BR" sz="5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pt-BR" sz="2400" dirty="0">
              <a:solidFill>
                <a:srgbClr val="00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6526" y="6173552"/>
            <a:ext cx="1995738" cy="575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888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8978">
        <p:random/>
      </p:transition>
    </mc:Choice>
    <mc:Fallback>
      <p:transition spd="slow" advTm="18978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-348915" y="456934"/>
            <a:ext cx="11105147" cy="1835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E </a:t>
            </a: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talvez não</a:t>
            </a:r>
            <a:r>
              <a:rPr lang="pt-BR" sz="2800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 entre as subidas e descidas</a:t>
            </a:r>
            <a:r>
              <a:rPr lang="pt-BR" sz="2800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pt-BR" sz="2800" b="1" dirty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você </a:t>
            </a: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vai ter sobrevivido. </a:t>
            </a:r>
            <a:endParaRPr lang="pt-BR" sz="1100" dirty="0">
              <a:solidFill>
                <a:srgbClr val="00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6526" y="6173552"/>
            <a:ext cx="1995738" cy="575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066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646">
        <p:random/>
      </p:transition>
    </mc:Choice>
    <mc:Fallback>
      <p:transition spd="slow" advTm="20646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688391" y="3604305"/>
            <a:ext cx="3152273" cy="23308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vai ter, sobretudo</a:t>
            </a:r>
            <a:r>
              <a:rPr lang="pt-BR" sz="2800" b="1" dirty="0" smtClean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endParaRPr lang="pt-BR" sz="2400" b="1" dirty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54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60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vivido.</a:t>
            </a:r>
            <a:endParaRPr lang="pt-BR" sz="2800" dirty="0">
              <a:solidFill>
                <a:srgbClr val="00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6526" y="6173552"/>
            <a:ext cx="1995738" cy="575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117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4406">
        <p:random/>
      </p:transition>
    </mc:Choice>
    <mc:Fallback>
      <p:transition spd="slow" advTm="14406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23952" y="379842"/>
            <a:ext cx="7459158" cy="30828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Texto: Letícia Thompson</a:t>
            </a: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Imagens: Fernando de Noronha</a:t>
            </a: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Música: Ernesto </a:t>
            </a:r>
            <a:r>
              <a:rPr lang="pt-BR" sz="2800" b="1" dirty="0" smtClean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Cortazar</a:t>
            </a:r>
            <a:r>
              <a:rPr lang="pt-BR" sz="2800" b="1" dirty="0" smtClean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Capricho Italiano.wav</a:t>
            </a: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Formatação: reinaldogp2000@yahoo.com.br</a:t>
            </a:r>
            <a:endParaRPr lang="pt-BR" sz="28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 smtClean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Campinas, </a:t>
            </a:r>
            <a:r>
              <a:rPr lang="pt-BR" sz="2800" b="1" dirty="0" smtClean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24 </a:t>
            </a:r>
            <a:r>
              <a:rPr lang="pt-BR" sz="2800" b="1" dirty="0" smtClean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julho de 2015</a:t>
            </a:r>
            <a:endParaRPr lang="pt-BR" sz="1100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4170947" y="3740642"/>
            <a:ext cx="4355432" cy="1419726"/>
          </a:xfrm>
          <a:prstGeom prst="rect">
            <a:avLst/>
          </a:prstGeom>
          <a:noFill/>
        </p:spPr>
        <p:txBody>
          <a:bodyPr wrap="square" rtlCol="0">
            <a:prstTxWarp prst="textInflate">
              <a:avLst/>
            </a:prstTxWarp>
            <a:spAutoFit/>
          </a:bodyPr>
          <a:lstStyle/>
          <a:p>
            <a:r>
              <a:rPr lang="pt-BR" sz="5400" b="1" dirty="0" smtClean="0">
                <a:ln w="38100">
                  <a:solidFill>
                    <a:srgbClr val="0000FF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 h e   </a:t>
            </a:r>
            <a:r>
              <a:rPr lang="pt-BR" sz="5400" b="1" dirty="0" smtClean="0">
                <a:ln w="38100">
                  <a:solidFill>
                    <a:srgbClr val="0000FF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</a:t>
            </a:r>
            <a:r>
              <a:rPr lang="pt-BR" sz="5400" b="1" dirty="0" smtClean="0">
                <a:ln w="38100">
                  <a:solidFill>
                    <a:srgbClr val="0000FF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n d</a:t>
            </a:r>
            <a:endParaRPr lang="pt-BR" sz="5400" b="1" dirty="0">
              <a:ln w="38100">
                <a:solidFill>
                  <a:srgbClr val="0000FF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52" y="5970634"/>
            <a:ext cx="4137096" cy="655796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3959" y="6034874"/>
            <a:ext cx="4253214" cy="59155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41057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3031">
        <p:random/>
      </p:transition>
    </mc:Choice>
    <mc:Fallback>
      <p:transition spd="slow" advTm="33031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1"/>
                            </p:stCondLst>
                            <p:childTnLst>
                              <p:par>
                                <p:cTn id="8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001"/>
                            </p:stCondLst>
                            <p:childTnLst>
                              <p:par>
                                <p:cTn id="18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9001"/>
                            </p:stCondLst>
                            <p:childTnLst>
                              <p:par>
                                <p:cTn id="2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5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|2.5"/>
</p:tagLst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805</TotalTime>
  <Words>376</Words>
  <Application>Microsoft Office PowerPoint</Application>
  <PresentationFormat>Widescreen</PresentationFormat>
  <Paragraphs>74</Paragraphs>
  <Slides>22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8" baseType="lpstr">
      <vt:lpstr>Arial</vt:lpstr>
      <vt:lpstr>Arial Black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 GONÇALVES PEREIRA</dc:creator>
  <cp:lastModifiedBy>REINALDO GONÇALVES PEREIRA</cp:lastModifiedBy>
  <cp:revision>30</cp:revision>
  <dcterms:created xsi:type="dcterms:W3CDTF">2015-04-03T21:07:16Z</dcterms:created>
  <dcterms:modified xsi:type="dcterms:W3CDTF">2015-07-25T01:00:21Z</dcterms:modified>
</cp:coreProperties>
</file>