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7" r:id="rId3"/>
    <p:sldId id="274" r:id="rId4"/>
    <p:sldId id="280" r:id="rId5"/>
    <p:sldId id="273" r:id="rId6"/>
    <p:sldId id="281" r:id="rId7"/>
    <p:sldId id="272" r:id="rId8"/>
    <p:sldId id="276" r:id="rId9"/>
    <p:sldId id="275" r:id="rId10"/>
    <p:sldId id="278" r:id="rId11"/>
    <p:sldId id="260" r:id="rId12"/>
    <p:sldId id="279" r:id="rId13"/>
    <p:sldId id="261" r:id="rId14"/>
    <p:sldId id="258" r:id="rId15"/>
    <p:sldId id="259" r:id="rId16"/>
    <p:sldId id="285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9900FF"/>
    <a:srgbClr val="660033"/>
    <a:srgbClr val="000099"/>
    <a:srgbClr val="6600FF"/>
    <a:srgbClr val="660066"/>
    <a:srgbClr val="6600CC"/>
    <a:srgbClr val="CC3399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89" d="100"/>
          <a:sy n="89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17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853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898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507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809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23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822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82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475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368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602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B0B4A-E8EE-43D7-9DE0-78333A605D49}" type="datetimeFigureOut">
              <a:rPr lang="pt-BR" smtClean="0"/>
              <a:t>13/05/2015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C6FD1-E161-4DB5-9F6C-2530B29CC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5054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43493" y="2913475"/>
            <a:ext cx="101659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50"/>
              </a:spcBef>
              <a:spcAft>
                <a:spcPts val="250"/>
              </a:spcAft>
            </a:pPr>
            <a:r>
              <a:rPr lang="pt-PT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 rot="20199152">
            <a:off x="946924" y="1880162"/>
            <a:ext cx="10819026" cy="3762383"/>
          </a:xfrm>
          <a:prstGeom prst="rect">
            <a:avLst/>
          </a:prstGeom>
        </p:spPr>
        <p:txBody>
          <a:bodyPr wrap="square">
            <a:prstTxWarp prst="textDoubleWave1">
              <a:avLst/>
            </a:prstTxWarp>
            <a:spAutoFit/>
          </a:bodyPr>
          <a:lstStyle/>
          <a:p>
            <a:pPr algn="ctr">
              <a:spcBef>
                <a:spcPts val="250"/>
              </a:spcBef>
              <a:spcAft>
                <a:spcPts val="250"/>
              </a:spcAft>
            </a:pPr>
            <a:r>
              <a:rPr lang="pt-PT" sz="16600" b="1" i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Plenitude</a:t>
            </a:r>
            <a:endParaRPr lang="pt-BR" sz="7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250"/>
              </a:spcBef>
              <a:spcAft>
                <a:spcPts val="250"/>
              </a:spcAft>
            </a:pPr>
            <a:r>
              <a:rPr lang="pt-PT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0169"/>
            <a:ext cx="2980995" cy="661239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7487322" y="-698271"/>
            <a:ext cx="4292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Ligue o Som</a:t>
            </a:r>
            <a:endParaRPr lang="pt-BR" sz="4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949901" y="6238754"/>
            <a:ext cx="40414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Automático</a:t>
            </a:r>
            <a:endParaRPr lang="pt-BR" sz="4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64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053">
        <p:random/>
        <p:sndAc>
          <p:stSnd loop="1">
            <p:snd r:embed="rId2" name="Ëcoute le Silence.MENOR_..Le Silence te Parle..wav"/>
          </p:stSnd>
        </p:sndAc>
      </p:transition>
    </mc:Choice>
    <mc:Fallback xmlns="">
      <p:transition spd="slow" advTm="21053">
        <p:random/>
        <p:sndAc>
          <p:stSnd loop="1">
            <p:snd r:embed="rId5" name="Ëcoute le Silence.MENOR_..Le Silence te Parle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25491" y="688730"/>
            <a:ext cx="1092977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i="1" dirty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impossível viver a plenitude da alegria</a:t>
            </a:r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 </a:t>
            </a:r>
            <a:r>
              <a:rPr lang="pt-PT" sz="3200" b="1" i="1" dirty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mesmo gozar a eternidade do momento</a:t>
            </a:r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/>
            <a:endParaRPr lang="pt-PT" sz="3200" b="1" i="1" dirty="0">
              <a:solidFill>
                <a:srgbClr val="003300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 smtClean="0">
              <a:solidFill>
                <a:srgbClr val="000000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>
              <a:solidFill>
                <a:srgbClr val="000000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 smtClean="0">
              <a:solidFill>
                <a:srgbClr val="000000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>
              <a:solidFill>
                <a:srgbClr val="000000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PT" sz="3200" b="1" i="1" dirty="0" smtClean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sz="3200" b="1" i="1" dirty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você não se fixar no instante que está vivendo.</a:t>
            </a:r>
            <a:r>
              <a:rPr lang="pt-PT" sz="32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PT" sz="3200" b="1" dirty="0">
                <a:solidFill>
                  <a:srgbClr val="00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2000" b="1" dirty="0">
              <a:solidFill>
                <a:srgbClr val="0033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60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720">
        <p:random/>
      </p:transition>
    </mc:Choice>
    <mc:Fallback xmlns="">
      <p:transition spd="slow" advTm="3072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874"/>
            <a:ext cx="12341726" cy="694222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7322" y="1397299"/>
            <a:ext cx="1169356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i="1" dirty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como uma prova de matemática, se você não se concentrar vai ter que ler e reler diversas vezes o problema, </a:t>
            </a:r>
            <a:endParaRPr lang="pt-PT" sz="3200" b="1" i="1" dirty="0" smtClean="0">
              <a:solidFill>
                <a:srgbClr val="9900FF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 smtClean="0">
              <a:solidFill>
                <a:srgbClr val="9900FF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>
              <a:solidFill>
                <a:srgbClr val="9900FF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 smtClean="0">
              <a:solidFill>
                <a:srgbClr val="9900FF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>
              <a:solidFill>
                <a:srgbClr val="9900FF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pt-PT" sz="3200" b="1" i="1" dirty="0" smtClean="0">
              <a:solidFill>
                <a:srgbClr val="9900FF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pt-PT" sz="3200" b="1" i="1" dirty="0" smtClean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t-PT" sz="3200" b="1" i="1" dirty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PT" sz="3200" b="1" i="1" dirty="0" smtClean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pior</a:t>
            </a:r>
            <a:r>
              <a:rPr lang="pt-PT" sz="3200" b="1" i="1" dirty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não vai conseguir fazer...</a:t>
            </a:r>
            <a:endParaRPr lang="pt-BR" sz="2000" dirty="0">
              <a:solidFill>
                <a:srgbClr val="9900FF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1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2000">
        <p:random/>
      </p:transition>
    </mc:Choice>
    <mc:Fallback xmlns="">
      <p:transition spd="slow" advTm="3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5841" y="2227217"/>
            <a:ext cx="11521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250"/>
              </a:spcBef>
              <a:spcAft>
                <a:spcPts val="250"/>
              </a:spcAft>
            </a:pPr>
            <a:r>
              <a:rPr lang="pt-PT" sz="3200" b="1" i="1" dirty="0">
                <a:solidFill>
                  <a:srgbClr val="660033"/>
                </a:solidFill>
                <a:latin typeface="Book Antiqua" panose="02040602050305030304" pitchFamily="18" charset="0"/>
                <a:ea typeface="Times New Roman" panose="02020603050405020304" pitchFamily="18" charset="0"/>
              </a:rPr>
              <a:t>Já notou que gravamos as piores coisas que nos acontecem, levamos anos e anos para perdoar alguém, </a:t>
            </a:r>
            <a:endParaRPr lang="pt-BR" sz="1400" dirty="0">
              <a:solidFill>
                <a:srgbClr val="660033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78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589">
        <p:random/>
      </p:transition>
    </mc:Choice>
    <mc:Fallback xmlns="">
      <p:transition spd="slow" advTm="2458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8854" y="4929156"/>
            <a:ext cx="115859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demoramos uma eternidade para esquecer o que doeu, </a:t>
            </a:r>
            <a:endParaRPr lang="pt-PT" sz="3200" b="1" i="1" dirty="0" smtClean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 smtClean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PT" sz="3200" b="1" i="1" dirty="0" smtClean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relacionamento </a:t>
            </a:r>
            <a:r>
              <a:rPr lang="pt-PT" sz="3200" b="1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não deu certo, </a:t>
            </a:r>
            <a:endParaRPr lang="pt-BR" sz="2000" dirty="0">
              <a:solidFill>
                <a:schemeClr val="bg1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99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975">
        <p:random/>
      </p:transition>
    </mc:Choice>
    <mc:Fallback xmlns="">
      <p:transition spd="slow" advTm="2397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693959" y="735309"/>
            <a:ext cx="35566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250"/>
              </a:spcBef>
              <a:spcAft>
                <a:spcPts val="250"/>
              </a:spcAft>
            </a:pPr>
            <a:r>
              <a:rPr lang="pt-PT" sz="3200" b="1" i="1" dirty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</a:rPr>
              <a:t>o emprego frustrado, o amigo que não fez o que esperávamos, tudo que é ruim fica com ares de eternidade!</a:t>
            </a:r>
            <a:endParaRPr lang="pt-BR" sz="1400" dirty="0">
              <a:solidFill>
                <a:srgbClr val="99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63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249">
        <p:random/>
      </p:transition>
    </mc:Choice>
    <mc:Fallback xmlns="">
      <p:transition spd="slow" advTm="1724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09954" y="3574752"/>
            <a:ext cx="768944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Já as alegrias, aqueles momentos gostosos da vida, são apagados pelos dias que se sucedem, no máximo viram uma foto na sala.</a:t>
            </a:r>
            <a:r>
              <a:rPr lang="pt-PT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PT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2000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82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9639">
        <p:random/>
      </p:transition>
    </mc:Choice>
    <mc:Fallback xmlns="">
      <p:transition spd="slow" advTm="2963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81690" y="2813447"/>
            <a:ext cx="777641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i="1" dirty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que comemos na última ceia de Natal?</a:t>
            </a:r>
            <a:r>
              <a:rPr lang="pt-PT" sz="3200" dirty="0">
                <a:solidFill>
                  <a:srgbClr val="99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PT" sz="3200" dirty="0">
                <a:solidFill>
                  <a:srgbClr val="99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2000" dirty="0">
              <a:solidFill>
                <a:srgbClr val="9900FF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32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213">
        <p:random/>
      </p:transition>
    </mc:Choice>
    <mc:Fallback xmlns="">
      <p:transition spd="slow" advTm="1621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280476" y="1053699"/>
            <a:ext cx="428998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que vestimos naquele encontro tão especial?</a:t>
            </a:r>
            <a:endParaRPr lang="pt-BR" sz="2000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52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08">
        <p:random/>
      </p:transition>
    </mc:Choice>
    <mc:Fallback xmlns="">
      <p:transition spd="slow" advTm="1700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1214" y="2951947"/>
            <a:ext cx="73496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250"/>
              </a:spcBef>
              <a:spcAft>
                <a:spcPts val="250"/>
              </a:spcAft>
            </a:pPr>
            <a:r>
              <a:rPr lang="pt-PT" sz="3200" b="1" i="1" dirty="0">
                <a:solidFill>
                  <a:srgbClr val="660066"/>
                </a:solidFill>
                <a:latin typeface="Book Antiqua" panose="02040602050305030304" pitchFamily="18" charset="0"/>
                <a:ea typeface="Times New Roman" panose="02020603050405020304" pitchFamily="18" charset="0"/>
              </a:rPr>
              <a:t>Quando foi a sua última gargalhada?</a:t>
            </a:r>
            <a:endParaRPr lang="pt-BR" sz="1400" dirty="0">
              <a:solidFill>
                <a:srgbClr val="66006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14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298">
        <p:random/>
      </p:transition>
    </mc:Choice>
    <mc:Fallback xmlns="">
      <p:transition spd="slow" advTm="1629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96733" y="2460724"/>
            <a:ext cx="450877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Jogue fora tudo </a:t>
            </a:r>
            <a:endParaRPr lang="pt-PT" sz="3200" b="1" i="1" dirty="0" smtClean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PT" sz="3200" b="1" i="1" dirty="0" smtClean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pt-PT" sz="3200" b="1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lhe </a:t>
            </a:r>
            <a:endParaRPr lang="pt-PT" sz="3200" b="1" i="1" dirty="0" smtClean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PT" sz="3200" b="1" i="1" dirty="0" smtClean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traz </a:t>
            </a:r>
            <a:r>
              <a:rPr lang="pt-PT" sz="3200" b="1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contentamento,</a:t>
            </a:r>
            <a:r>
              <a:rPr lang="pt-PT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PT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PT" sz="3200" b="1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encha-se de esperança, </a:t>
            </a:r>
            <a:endParaRPr lang="pt-PT" sz="3200" b="1" i="1" dirty="0" smtClean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PT" sz="3200" b="1" i="1" dirty="0" smtClean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pt-PT" sz="3200" b="1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novos e </a:t>
            </a:r>
            <a:endParaRPr lang="pt-PT" sz="3200" b="1" i="1" dirty="0" smtClean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PT" sz="3200" b="1" i="1" dirty="0" smtClean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belos </a:t>
            </a:r>
            <a:endParaRPr lang="pt-PT" sz="3200" b="1" i="1" dirty="0" smtClean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PT" sz="3200" b="1" i="1" dirty="0" smtClean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sonhos</a:t>
            </a:r>
            <a:r>
              <a:rPr lang="pt-PT" sz="3200" b="1" i="1" dirty="0">
                <a:solidFill>
                  <a:schemeClr val="bg1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pt-PT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PT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63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707">
        <p:random/>
      </p:transition>
    </mc:Choice>
    <mc:Fallback xmlns="">
      <p:transition spd="slow" advTm="2470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70064" cy="701441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7660" y="117839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i="1" dirty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nesse dia que começa </a:t>
            </a:r>
            <a:endParaRPr lang="pt-PT" sz="3200" b="1" i="1" dirty="0" smtClean="0">
              <a:solidFill>
                <a:srgbClr val="9900FF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PT" sz="3200" b="1" i="1" dirty="0" smtClean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</a:t>
            </a:r>
            <a:r>
              <a:rPr lang="pt-PT" sz="3200" b="1" i="1" dirty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 ou com chuva,</a:t>
            </a:r>
            <a:r>
              <a:rPr lang="pt-PT" sz="3200" dirty="0">
                <a:solidFill>
                  <a:srgbClr val="99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PT" sz="3200" dirty="0">
                <a:solidFill>
                  <a:srgbClr val="99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PT" sz="3200" b="1" i="1" dirty="0">
                <a:solidFill>
                  <a:srgbClr val="9900FF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na verdade, um convite para despertar,</a:t>
            </a:r>
            <a:endParaRPr lang="pt-BR" sz="2000" dirty="0">
              <a:solidFill>
                <a:srgbClr val="9900FF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21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817">
        <p:random/>
      </p:transition>
    </mc:Choice>
    <mc:Fallback xmlns="">
      <p:transition spd="slow" advTm="2281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74249" y="3903165"/>
            <a:ext cx="6096000" cy="21390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250"/>
              </a:spcBef>
              <a:spcAft>
                <a:spcPts val="250"/>
              </a:spcAft>
            </a:pPr>
            <a:r>
              <a:rPr lang="pt-PT" sz="3200" b="1" i="1" dirty="0" smtClean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</a:rPr>
              <a:t>vestir </a:t>
            </a:r>
            <a:r>
              <a:rPr lang="pt-PT" sz="3200" b="1" i="1" dirty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</a:rPr>
              <a:t>a sua melhor roupa, estampar um sorriso,</a:t>
            </a:r>
            <a:r>
              <a:rPr lang="pt-PT" sz="32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PT" sz="32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PT" sz="3200" b="1" i="1" dirty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</a:rPr>
              <a:t>esquecer velhas mágoas </a:t>
            </a:r>
            <a:endParaRPr lang="pt-PT" sz="3200" b="1" i="1" dirty="0" smtClean="0">
              <a:solidFill>
                <a:srgbClr val="FFFF00"/>
              </a:solidFill>
              <a:latin typeface="Book Antiqua" panose="02040602050305030304" pitchFamily="18" charset="0"/>
              <a:ea typeface="Times New Roman" panose="02020603050405020304" pitchFamily="18" charset="0"/>
            </a:endParaRPr>
          </a:p>
          <a:p>
            <a:pPr algn="ctr">
              <a:spcBef>
                <a:spcPts val="250"/>
              </a:spcBef>
              <a:spcAft>
                <a:spcPts val="250"/>
              </a:spcAft>
            </a:pPr>
            <a:r>
              <a:rPr lang="pt-PT" sz="3200" b="1" i="1" dirty="0" smtClean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</a:rPr>
              <a:t>e renovar-se</a:t>
            </a:r>
            <a:r>
              <a:rPr lang="pt-PT" sz="3200" b="1" i="1" dirty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</a:rPr>
              <a:t>.</a:t>
            </a:r>
            <a:endParaRPr lang="pt-BR" sz="14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6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213">
        <p:random/>
      </p:transition>
    </mc:Choice>
    <mc:Fallback xmlns="">
      <p:transition spd="slow" advTm="2421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5252" y="345830"/>
            <a:ext cx="556236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i="1" dirty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é o sol </a:t>
            </a:r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PT" sz="3200" b="1" i="1" dirty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 é </a:t>
            </a:r>
            <a:r>
              <a:rPr lang="pt-PT" sz="3200" b="1" i="1" dirty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praia</a:t>
            </a:r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sz="3200" b="1" i="1" dirty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sua vontade de ser feliz </a:t>
            </a:r>
            <a:endParaRPr lang="pt-PT" sz="3200" b="1" i="1" dirty="0" smtClean="0">
              <a:solidFill>
                <a:srgbClr val="003300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</a:t>
            </a:r>
            <a:r>
              <a:rPr lang="pt-PT" sz="3200" b="1" i="1" dirty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mar, que </a:t>
            </a:r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passa</a:t>
            </a:r>
          </a:p>
          <a:p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 areia </a:t>
            </a:r>
            <a:r>
              <a:rPr lang="pt-PT" sz="3200" b="1" i="1" dirty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das mágoas</a:t>
            </a:r>
            <a:r>
              <a:rPr lang="pt-PT" sz="3200" b="1" i="1" dirty="0" smtClean="0">
                <a:solidFill>
                  <a:srgbClr val="0033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pt-PT" sz="3200" b="1" i="1" dirty="0" smtClean="0">
              <a:solidFill>
                <a:srgbClr val="003300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 smtClean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pt-PT" sz="3200" b="1" i="1" dirty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PT" sz="3200" b="1" i="1" dirty="0" smtClean="0">
              <a:solidFill>
                <a:srgbClr val="FFFF00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PT" sz="3200" b="1" i="1" dirty="0">
              <a:solidFill>
                <a:schemeClr val="bg1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PT" sz="3200" b="1" i="1" dirty="0" smtClean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levando </a:t>
            </a:r>
            <a:r>
              <a:rPr lang="pt-PT" sz="3200" b="1" i="1" dirty="0" smtClean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embora</a:t>
            </a:r>
          </a:p>
          <a:p>
            <a:r>
              <a:rPr lang="pt-PT" sz="3200" b="1" i="1" dirty="0" smtClean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dores </a:t>
            </a:r>
            <a:r>
              <a:rPr lang="pt-PT" sz="3200" b="1" i="1" dirty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recordações, </a:t>
            </a:r>
            <a:endParaRPr lang="pt-PT" sz="3200" b="1" i="1" dirty="0" smtClean="0">
              <a:solidFill>
                <a:srgbClr val="FFFF00"/>
              </a:solidFill>
              <a:latin typeface="Book Antiqua" panose="020406020503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PT" sz="3200" b="1" i="1" dirty="0" smtClean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trazendo </a:t>
            </a:r>
            <a:r>
              <a:rPr lang="pt-PT" sz="3200" b="1" i="1" dirty="0">
                <a:solidFill>
                  <a:srgbClr val="FFFF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tudo novo: </a:t>
            </a:r>
            <a:endParaRPr lang="pt-BR" sz="2000" dirty="0">
              <a:solidFill>
                <a:srgbClr val="FFFF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34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4106">
        <p:random/>
      </p:transition>
    </mc:Choice>
    <mc:Fallback xmlns="">
      <p:transition spd="slow" advTm="3410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04437" y="1023449"/>
            <a:ext cx="5787342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250"/>
              </a:spcBef>
              <a:spcAft>
                <a:spcPts val="250"/>
              </a:spcAft>
            </a:pPr>
            <a:r>
              <a:rPr lang="pt-PT" sz="3200" b="1" i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amor, vida e esperança</a:t>
            </a:r>
            <a:r>
              <a:rPr lang="pt-PT" sz="3200" b="1" i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,</a:t>
            </a:r>
          </a:p>
          <a:p>
            <a:pPr algn="ctr">
              <a:spcBef>
                <a:spcPts val="250"/>
              </a:spcBef>
              <a:spcAft>
                <a:spcPts val="250"/>
              </a:spcAft>
            </a:pPr>
            <a:r>
              <a:rPr lang="pt-PT" sz="3200" b="1" i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 </a:t>
            </a:r>
            <a:r>
              <a:rPr lang="pt-PT" sz="3200" b="1" i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pra você recomeçar</a:t>
            </a:r>
            <a:r>
              <a:rPr lang="pt-PT" sz="3200" b="1" i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,</a:t>
            </a:r>
          </a:p>
          <a:p>
            <a:pPr algn="ctr">
              <a:spcBef>
                <a:spcPts val="250"/>
              </a:spcBef>
              <a:spcAft>
                <a:spcPts val="250"/>
              </a:spcAft>
            </a:pPr>
            <a:r>
              <a:rPr lang="pt-PT" sz="3200" b="1" i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 </a:t>
            </a:r>
            <a:r>
              <a:rPr lang="pt-PT" sz="3200" b="1" i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para um novo tempo</a:t>
            </a:r>
            <a:r>
              <a:rPr lang="pt-PT" sz="3200" b="1" i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:</a:t>
            </a:r>
          </a:p>
          <a:p>
            <a:pPr algn="ctr">
              <a:spcBef>
                <a:spcPts val="250"/>
              </a:spcBef>
              <a:spcAft>
                <a:spcPts val="250"/>
              </a:spcAft>
            </a:pPr>
            <a:r>
              <a:rPr lang="pt-PT" sz="3200" b="1" i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 </a:t>
            </a:r>
            <a:r>
              <a:rPr lang="pt-PT" sz="3200" b="1" i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ook Antiqua" panose="02040602050305030304" pitchFamily="18" charset="0"/>
                <a:ea typeface="Times New Roman" panose="02020603050405020304" pitchFamily="18" charset="0"/>
              </a:rPr>
              <a:t>em você, por você e pra você</a:t>
            </a:r>
            <a:r>
              <a:rPr lang="pt-PT" sz="3200" b="1" i="1" dirty="0">
                <a:solidFill>
                  <a:srgbClr val="6600FF"/>
                </a:solidFill>
                <a:latin typeface="Book Antiqua" panose="02040602050305030304" pitchFamily="18" charset="0"/>
                <a:ea typeface="Times New Roman" panose="02020603050405020304" pitchFamily="18" charset="0"/>
              </a:rPr>
              <a:t>!</a:t>
            </a:r>
            <a:endParaRPr lang="pt-BR" sz="1400" dirty="0">
              <a:solidFill>
                <a:srgbClr val="66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1005" y="6196761"/>
            <a:ext cx="2980995" cy="66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67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4942">
        <p:random/>
      </p:transition>
    </mc:Choice>
    <mc:Fallback xmlns="">
      <p:transition spd="slow" advTm="2494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7792" y="215153"/>
            <a:ext cx="1157468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b="1" i="1" dirty="0" smtClean="0">
                <a:solidFill>
                  <a:srgbClr val="000099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Texto: Paulo </a:t>
            </a:r>
            <a:r>
              <a:rPr lang="pt-PT" sz="3200" b="1" i="1" dirty="0">
                <a:solidFill>
                  <a:srgbClr val="000099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Roberto </a:t>
            </a:r>
            <a:r>
              <a:rPr lang="pt-PT" sz="3200" b="1" i="1" dirty="0" smtClean="0">
                <a:solidFill>
                  <a:srgbClr val="000099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Gaefke</a:t>
            </a:r>
          </a:p>
          <a:p>
            <a:r>
              <a:rPr lang="pt-PT" sz="3200" b="1" i="1" dirty="0" smtClean="0">
                <a:solidFill>
                  <a:srgbClr val="000099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Imagens: Internet</a:t>
            </a:r>
          </a:p>
          <a:p>
            <a:r>
              <a:rPr lang="pt-BR" sz="3200" b="1" dirty="0" smtClean="0">
                <a:solidFill>
                  <a:srgbClr val="000099"/>
                </a:solidFill>
                <a:latin typeface="Monotype Corsiva" pitchFamily="66" charset="0"/>
              </a:rPr>
              <a:t>Música: MICHEL </a:t>
            </a:r>
            <a:r>
              <a:rPr lang="pt-BR" sz="3200" b="1" dirty="0">
                <a:solidFill>
                  <a:srgbClr val="000099"/>
                </a:solidFill>
                <a:latin typeface="Monotype Corsiva" pitchFamily="66" charset="0"/>
              </a:rPr>
              <a:t>PEPÉ- ÉCOUTE LE </a:t>
            </a:r>
            <a:r>
              <a:rPr lang="pt-BR" sz="3200" b="1" dirty="0" smtClean="0">
                <a:solidFill>
                  <a:srgbClr val="000099"/>
                </a:solidFill>
                <a:latin typeface="Monotype Corsiva" pitchFamily="66" charset="0"/>
              </a:rPr>
              <a:t>SILENCE</a:t>
            </a:r>
            <a:endParaRPr lang="pt-PT" sz="3200" b="1" i="1" dirty="0" smtClean="0">
              <a:solidFill>
                <a:srgbClr val="000099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r>
              <a:rPr lang="pt-PT" sz="3200" b="1" i="1" dirty="0" smtClean="0">
                <a:solidFill>
                  <a:srgbClr val="000099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Formatação: reinaldogp@yahoo.com.br</a:t>
            </a:r>
          </a:p>
          <a:p>
            <a:r>
              <a:rPr lang="pt-PT" sz="3200" b="1" i="1" dirty="0" smtClean="0">
                <a:solidFill>
                  <a:srgbClr val="000099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www.sergrasan.com/reinaldoslides</a:t>
            </a:r>
            <a:endParaRPr lang="pt-PT" sz="3200" b="1" i="1" dirty="0">
              <a:solidFill>
                <a:srgbClr val="000099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r>
              <a:rPr lang="pt-PT" sz="3200" b="1" i="1" dirty="0" smtClean="0">
                <a:solidFill>
                  <a:srgbClr val="000099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Campinas 12 de maio de 2015</a:t>
            </a:r>
            <a:endParaRPr lang="pt-BR" sz="2000" dirty="0">
              <a:solidFill>
                <a:srgbClr val="000099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585" y="5647506"/>
            <a:ext cx="6427096" cy="142564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663924" y="3262141"/>
            <a:ext cx="6465231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38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The  </a:t>
            </a:r>
            <a:r>
              <a:rPr lang="pt-BR" sz="138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End</a:t>
            </a:r>
            <a:endParaRPr lang="pt-BR" sz="138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00206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830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799">
        <p:random/>
      </p:transition>
    </mc:Choice>
    <mc:Fallback xmlns="">
      <p:transition spd="slow" advTm="5079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4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000"/>
                            </p:stCondLst>
                            <p:childTnLst>
                              <p:par>
                                <p:cTn id="2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296</Words>
  <Application>Microsoft Office PowerPoint</Application>
  <PresentationFormat>Widescreen</PresentationFormat>
  <Paragraphs>62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4" baseType="lpstr">
      <vt:lpstr>Arial</vt:lpstr>
      <vt:lpstr>Arial Black</vt:lpstr>
      <vt:lpstr>Book Antiqua</vt:lpstr>
      <vt:lpstr>Calibri</vt:lpstr>
      <vt:lpstr>Calibri Light</vt:lpstr>
      <vt:lpstr>Monotype Corsiva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25</cp:revision>
  <dcterms:created xsi:type="dcterms:W3CDTF">2015-02-20T16:59:04Z</dcterms:created>
  <dcterms:modified xsi:type="dcterms:W3CDTF">2015-05-13T14:46:48Z</dcterms:modified>
</cp:coreProperties>
</file>