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</p:sldMasterIdLst>
  <p:notesMasterIdLst>
    <p:notesMasterId r:id="rId36"/>
  </p:notesMasterIdLst>
  <p:sldIdLst>
    <p:sldId id="280" r:id="rId8"/>
    <p:sldId id="260" r:id="rId9"/>
    <p:sldId id="268" r:id="rId10"/>
    <p:sldId id="285" r:id="rId11"/>
    <p:sldId id="283" r:id="rId12"/>
    <p:sldId id="278" r:id="rId13"/>
    <p:sldId id="261" r:id="rId14"/>
    <p:sldId id="287" r:id="rId15"/>
    <p:sldId id="289" r:id="rId16"/>
    <p:sldId id="258" r:id="rId17"/>
    <p:sldId id="259" r:id="rId18"/>
    <p:sldId id="269" r:id="rId19"/>
    <p:sldId id="270" r:id="rId20"/>
    <p:sldId id="271" r:id="rId21"/>
    <p:sldId id="279" r:id="rId22"/>
    <p:sldId id="272" r:id="rId23"/>
    <p:sldId id="273" r:id="rId24"/>
    <p:sldId id="276" r:id="rId25"/>
    <p:sldId id="277" r:id="rId26"/>
    <p:sldId id="275" r:id="rId27"/>
    <p:sldId id="257" r:id="rId28"/>
    <p:sldId id="263" r:id="rId29"/>
    <p:sldId id="264" r:id="rId30"/>
    <p:sldId id="265" r:id="rId31"/>
    <p:sldId id="266" r:id="rId32"/>
    <p:sldId id="267" r:id="rId33"/>
    <p:sldId id="274" r:id="rId34"/>
    <p:sldId id="281" r:id="rId3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FAD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93" autoAdjust="0"/>
    <p:restoredTop sz="94688" autoAdjust="0"/>
  </p:normalViewPr>
  <p:slideViewPr>
    <p:cSldViewPr>
      <p:cViewPr>
        <p:scale>
          <a:sx n="80" d="100"/>
          <a:sy n="80" d="100"/>
        </p:scale>
        <p:origin x="-451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482C5-3D4B-4F1F-981F-FCF81206E20C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21C96-FED5-414F-B887-8BB0BE03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705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866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800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800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800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800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800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21C96-FED5-414F-B887-8BB0BE031737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800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39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893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987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16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81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98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76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13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00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1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5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34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01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46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06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79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97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40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86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87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6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24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8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38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8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6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57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82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7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10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55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7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61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51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1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21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78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02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73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26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96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54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52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2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7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81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84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56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81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68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52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8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83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83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85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6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50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69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65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0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45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62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33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71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56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80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92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7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52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49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2D605-78B3-4118-89F0-C63AFF7865E2}" type="datetimeFigureOut">
              <a:rPr lang="pt-BR" smtClean="0"/>
              <a:t>21/05/2014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CC046-4323-459F-9DFC-59BCA89A04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829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94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96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58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95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35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199F-527C-482A-9886-B812FF6F107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70229-47BC-49A6-A89D-857B8A12DA7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31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2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5" y="0"/>
            <a:ext cx="9144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35896" y="5949280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latin typeface="Algerian" pitchFamily="82" charset="0"/>
              </a:rPr>
              <a:t>LIGUE O </a:t>
            </a:r>
            <a:r>
              <a:rPr lang="pt-BR" sz="5400" b="1" dirty="0" smtClean="0">
                <a:solidFill>
                  <a:srgbClr val="FFFF00"/>
                </a:solidFill>
                <a:latin typeface="Algerian" pitchFamily="82" charset="0"/>
              </a:rPr>
              <a:t>SOM</a:t>
            </a:r>
            <a:endParaRPr lang="pt-BR" sz="4800" b="1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9512" y="4653136"/>
            <a:ext cx="8964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lgerian" pitchFamily="82" charset="0"/>
              </a:rPr>
              <a:t>Tecle espaço ou </a:t>
            </a:r>
            <a:r>
              <a:rPr lang="pt-BR" sz="4000" b="1" dirty="0" err="1" smtClean="0">
                <a:solidFill>
                  <a:srgbClr val="FFFF00"/>
                </a:solidFill>
                <a:latin typeface="Algerian" pitchFamily="82" charset="0"/>
              </a:rPr>
              <a:t>clic</a:t>
            </a:r>
            <a:r>
              <a:rPr lang="pt-BR" sz="4000" b="1" dirty="0" smtClean="0">
                <a:solidFill>
                  <a:srgbClr val="FFFF00"/>
                </a:solidFill>
                <a:latin typeface="Algerian" pitchFamily="82" charset="0"/>
              </a:rPr>
              <a:t> com o MOUSE para mudar de SLIDE</a:t>
            </a:r>
            <a:endParaRPr lang="pt-BR" sz="4000" b="1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23528" y="6165304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Stencil" pitchFamily="82" charset="0"/>
              </a:rPr>
              <a:t>REINALDO</a:t>
            </a:r>
            <a:endParaRPr lang="pt-BR" sz="3600" b="1" dirty="0">
              <a:solidFill>
                <a:srgbClr val="FFFF00"/>
              </a:solidFill>
              <a:latin typeface="Stencil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8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Ernesto Cortazar - Beethoven's Silence.wav"/>
          </p:stSnd>
        </p:sndAc>
      </p:transition>
    </mc:Choice>
    <mc:Fallback xmlns="">
      <p:transition spd="slow">
        <p:sndAc>
          <p:stSnd loop="1">
            <p:snd r:embed="rId4" name="Ernesto Cortazar - Beethoven's Sil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19422514">
            <a:off x="5685483" y="4107382"/>
            <a:ext cx="3783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Chico  </a:t>
            </a:r>
            <a:r>
              <a:rPr lang="pt-BR" sz="4800" b="1" dirty="0">
                <a:solidFill>
                  <a:srgbClr val="FFFF00"/>
                </a:solidFill>
              </a:rPr>
              <a:t>Xavier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5" y="0"/>
            <a:ext cx="58029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ixaDeTexto 4"/>
          <p:cNvSpPr txBox="1"/>
          <p:nvPr/>
        </p:nvSpPr>
        <p:spPr>
          <a:xfrm rot="19324236">
            <a:off x="5502906" y="996240"/>
            <a:ext cx="3723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Frases e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Pensamentos</a:t>
            </a:r>
            <a:r>
              <a:rPr lang="pt-BR" sz="4400" b="1" dirty="0" smtClean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948264" y="2852936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de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01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7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6" y="25646"/>
            <a:ext cx="6059487" cy="463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508104" y="260648"/>
            <a:ext cx="36358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Não há problema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 que não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 seja</a:t>
            </a:r>
            <a:endParaRPr lang="pt-BR" sz="7200" b="1" dirty="0" smtClean="0">
              <a:solidFill>
                <a:srgbClr val="FFFF00"/>
              </a:solidFill>
            </a:endParaRPr>
          </a:p>
          <a:p>
            <a:pPr algn="r"/>
            <a:r>
              <a:rPr lang="pt-BR" sz="7200" b="1" dirty="0" smtClean="0"/>
              <a:t> </a:t>
            </a:r>
            <a:endParaRPr lang="pt-BR" sz="4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107504" y="4797152"/>
            <a:ext cx="90730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FF00"/>
                </a:solidFill>
              </a:rPr>
              <a:t>solucionado pela </a:t>
            </a:r>
            <a:r>
              <a:rPr lang="pt-BR" sz="6000" b="1" dirty="0" smtClean="0">
                <a:solidFill>
                  <a:srgbClr val="FFFF00"/>
                </a:solidFill>
              </a:rPr>
              <a:t>paciência.</a:t>
            </a:r>
            <a:endParaRPr lang="pt-B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1862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9487" cy="463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724128" y="260648"/>
            <a:ext cx="360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Na vida, não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 vale tanto o que temos, nem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 tanto importa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 o que somos.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Vale aquilo que realizamos com aquilo que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7504" y="4784963"/>
            <a:ext cx="90364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possuímos e</a:t>
            </a:r>
            <a:r>
              <a:rPr lang="pt-BR" sz="4400" b="1" dirty="0" smtClean="0">
                <a:solidFill>
                  <a:srgbClr val="FFFF00"/>
                </a:solidFill>
              </a:rPr>
              <a:t>, acima </a:t>
            </a:r>
            <a:r>
              <a:rPr lang="pt-BR" sz="4400" b="1" dirty="0">
                <a:solidFill>
                  <a:srgbClr val="FFFF00"/>
                </a:solidFill>
              </a:rPr>
              <a:t>de tudo</a:t>
            </a:r>
            <a:r>
              <a:rPr lang="pt-BR" sz="44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Importa o que fazemos de nós!</a:t>
            </a:r>
            <a:r>
              <a:rPr lang="pt-BR" sz="1400" dirty="0" smtClean="0">
                <a:solidFill>
                  <a:srgbClr val="FFFF00"/>
                </a:solidFill>
              </a:rPr>
              <a:t>.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98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1" y="0"/>
            <a:ext cx="6062637" cy="4633345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6372200" y="332656"/>
            <a:ext cx="2520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Ah..... mas quem sou eu senão uma 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108519" y="4509120"/>
            <a:ext cx="91450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formiguinha, das menores, que anda pela terra cumprindo sua obrigação.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0703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02924" y="548680"/>
            <a:ext cx="33410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solidFill>
                  <a:srgbClr val="FFFF00"/>
                </a:solidFill>
              </a:rPr>
              <a:t>Sonhos </a:t>
            </a:r>
          </a:p>
          <a:p>
            <a:pPr algn="ctr"/>
            <a:r>
              <a:rPr lang="pt-BR" sz="4800" b="1" dirty="0">
                <a:solidFill>
                  <a:srgbClr val="FFFF00"/>
                </a:solidFill>
              </a:rPr>
              <a:t>não morrem, apenas adormecem na alma </a:t>
            </a:r>
          </a:p>
          <a:p>
            <a:pPr algn="ctr"/>
            <a:r>
              <a:rPr lang="pt-BR" sz="4800" b="1" dirty="0">
                <a:solidFill>
                  <a:srgbClr val="FFFF00"/>
                </a:solidFill>
              </a:rPr>
              <a:t>da gente</a:t>
            </a:r>
            <a:r>
              <a:rPr lang="pt-BR" sz="4800" b="1" dirty="0" smtClean="0">
                <a:solidFill>
                  <a:srgbClr val="FFFF00"/>
                </a:solidFill>
              </a:rPr>
              <a:t>.</a:t>
            </a:r>
            <a:endParaRPr lang="pt-BR" sz="4800" b="1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29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63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9" y="0"/>
            <a:ext cx="9144000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29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940152" y="476672"/>
            <a:ext cx="30243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Saudade é uma dor que fere nos dois mundos.</a:t>
            </a:r>
            <a:endParaRPr lang="pt-B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115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9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24128" y="116632"/>
            <a:ext cx="3528392" cy="6884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A vida nem sempre segue a nossa vontade, mas ela é perfeita naquilo que tem que ser.</a:t>
            </a:r>
            <a:endParaRPr lang="pt-BR" sz="4800" b="1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29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11008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51520" y="404664"/>
            <a:ext cx="36004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Cada boa ação que você pratica é uma luz que você cria entorno de seus próprios passos.</a:t>
            </a:r>
            <a:endParaRPr lang="pt-BR" sz="4800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573" y="0"/>
            <a:ext cx="4330427" cy="487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3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7504" y="476672"/>
            <a:ext cx="403244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Três verbos existem que,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Bem conjugados, serão lâmpadas luminosas em nossos caminhos.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APRENDER,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SERVIR E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COOPERAR.</a:t>
            </a:r>
          </a:p>
          <a:p>
            <a:pPr algn="ctr"/>
            <a:endParaRPr lang="pt-BR" sz="2000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638" y="0"/>
            <a:ext cx="4618459" cy="519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50781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4869160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</a:rPr>
              <a:t>Plante amor e paz e a vida lhe trará colheita de paz e amor.</a:t>
            </a:r>
            <a:endParaRPr lang="pt-BR" sz="4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195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3789041"/>
            <a:ext cx="88569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Tudo é amor. Até o ódio, o qual julgas ser a antítese do amor, nada mais é senão o próprio amor que adoeceu gravemente.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8004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4077072"/>
            <a:ext cx="8784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Você nem sempre terás o que desejas, mas enquanto estiveres ajudando aos outros encontrarás  os recursos de que precise.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8629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6632"/>
            <a:ext cx="385192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Aprenda a viver dentro das suas possibilidades.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Buscar uma vida de aparências, fora da sua realidade, só o levará para um abismo sem volta.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0"/>
            <a:ext cx="5410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72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16632"/>
            <a:ext cx="385192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Construa a sua vida aos poucos, lutando a cada dia e extraindo da vida o que ela tem de melhor  a SIMPLICIDADE.</a:t>
            </a:r>
            <a:endParaRPr lang="pt-BR" sz="4400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0"/>
            <a:ext cx="5410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645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88640"/>
            <a:ext cx="644420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Uma mágoa não é motivo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pra outra mágoa.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Uma lágrima não é motivo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pra outra lágrima.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Uma dor não é motivo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pra outra dor.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Só o riso, o amor e o prazer merecem revanche.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O resto mais que perda de tempo....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 é perda de vida.</a:t>
            </a:r>
          </a:p>
          <a:p>
            <a:endParaRPr lang="pt-BR" sz="3200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1" y="0"/>
            <a:ext cx="2555777" cy="317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0938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0"/>
            <a:ext cx="6408712" cy="6980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Que eu jamais me esqueça que Deus me ama infinitamente, que um pequeno grão de alegria e esperança dentro de cada um e capaz de mudar e transformar qualquer coisa, pois... A vida e construída nos sonhos e concretizada no amor</a:t>
            </a:r>
            <a:r>
              <a:rPr lang="pt-BR" sz="2800" b="1" dirty="0" smtClean="0">
                <a:solidFill>
                  <a:srgbClr val="FFFF00"/>
                </a:solidFill>
              </a:rPr>
              <a:t>.</a:t>
            </a:r>
            <a:endParaRPr lang="pt-BR" sz="2800" b="1" dirty="0">
              <a:solidFill>
                <a:srgbClr val="FFFF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166" y="5833"/>
            <a:ext cx="2753834" cy="342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017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260648"/>
            <a:ext cx="352839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Deus nos concede, a cada dia, uma página de vida nova no livro do tempo. Aquilo que colocarmos nela corre por nossa conta.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-44216"/>
            <a:ext cx="5338333" cy="628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031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35896" y="1916832"/>
            <a:ext cx="55081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contrariedade</a:t>
            </a:r>
            <a:r>
              <a:rPr lang="pt-BR" sz="4400" b="1" dirty="0">
                <a:solidFill>
                  <a:srgbClr val="FFFF00"/>
                </a:solidFill>
              </a:rPr>
              <a:t>,   se sentem humilhadas</a:t>
            </a:r>
            <a:r>
              <a:rPr lang="pt-BR" sz="4400" b="1" dirty="0" smtClean="0">
                <a:solidFill>
                  <a:srgbClr val="FFFF00"/>
                </a:solidFill>
              </a:rPr>
              <a:t>.... 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Ora</a:t>
            </a:r>
            <a:r>
              <a:rPr lang="pt-BR" sz="4400" b="1" dirty="0">
                <a:solidFill>
                  <a:srgbClr val="FFFF00"/>
                </a:solidFill>
              </a:rPr>
              <a:t>, </a:t>
            </a:r>
            <a:r>
              <a:rPr lang="pt-BR" sz="4400" b="1" dirty="0" smtClean="0">
                <a:solidFill>
                  <a:srgbClr val="FFFF00"/>
                </a:solidFill>
              </a:rPr>
              <a:t>nós </a:t>
            </a:r>
            <a:r>
              <a:rPr lang="pt-BR" sz="4400" b="1" dirty="0">
                <a:solidFill>
                  <a:srgbClr val="FFFF00"/>
                </a:solidFill>
              </a:rPr>
              <a:t>não viemos a este mundo para nos banhar em águas de rosas</a:t>
            </a:r>
            <a:r>
              <a:rPr lang="pt-BR" sz="3600" b="1" dirty="0">
                <a:solidFill>
                  <a:srgbClr val="FFFF00"/>
                </a:solidFill>
              </a:rPr>
              <a:t>...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07504" y="0"/>
            <a:ext cx="88569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Existem pessoas que se sentem </a:t>
            </a:r>
            <a:endParaRPr lang="pt-BR" sz="4400" b="1" dirty="0" smtClean="0">
              <a:solidFill>
                <a:srgbClr val="FFFF00"/>
              </a:solidFill>
            </a:endParaRPr>
          </a:p>
          <a:p>
            <a:pPr algn="r"/>
            <a:r>
              <a:rPr lang="pt-BR" sz="4400" b="1" dirty="0" smtClean="0">
                <a:solidFill>
                  <a:srgbClr val="FFFF00"/>
                </a:solidFill>
              </a:rPr>
              <a:t>ofendidas</a:t>
            </a:r>
            <a:r>
              <a:rPr lang="pt-BR" sz="4400" b="1" dirty="0">
                <a:solidFill>
                  <a:srgbClr val="FFFF00"/>
                </a:solidFill>
              </a:rPr>
              <a:t>, magoadas por qualquer coisa: à mais leve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1844824"/>
            <a:ext cx="3760431" cy="404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21412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572"/>
            <a:ext cx="3851920" cy="455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83968" y="1916832"/>
            <a:ext cx="46085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numa cidade mais ou menos ou até ter um governo mais ou menos.</a:t>
            </a:r>
            <a:endParaRPr lang="pt-BR" sz="54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260648"/>
            <a:ext cx="88204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</a:rPr>
              <a:t>A gente pode morar numa casa mais ou menos, numa rua mais ou menos,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781634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459"/>
            <a:ext cx="3851920" cy="455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016136"/>
            <a:ext cx="421196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ter um transporte mais ou menos, e até ser obrigado  a </a:t>
            </a:r>
            <a:r>
              <a:rPr lang="pt-BR" sz="6600" b="1" dirty="0" smtClean="0">
                <a:solidFill>
                  <a:srgbClr val="FFFF00"/>
                </a:solidFill>
              </a:rPr>
              <a:t>acreditar</a:t>
            </a:r>
            <a:r>
              <a:rPr lang="pt-BR" sz="4000" b="1" dirty="0" smtClean="0">
                <a:solidFill>
                  <a:srgbClr val="FFFF00"/>
                </a:solidFill>
              </a:rPr>
              <a:t> mais ou menos no futuro.</a:t>
            </a:r>
            <a:endParaRPr lang="pt-BR" sz="40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69269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solidFill>
                  <a:srgbClr val="FFFF00"/>
                </a:solidFill>
              </a:rPr>
              <a:t>A gente pode dormir numa cama mais ou menos, comer um feijão mais ou menos, 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5385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4786"/>
            <a:ext cx="3851920" cy="455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851920" y="1700808"/>
            <a:ext cx="48965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 sentir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que tudo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está mais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ou menos....</a:t>
            </a:r>
          </a:p>
          <a:p>
            <a:pPr algn="ctr"/>
            <a:r>
              <a:rPr lang="pt-BR" sz="5400" b="1" dirty="0">
                <a:solidFill>
                  <a:schemeClr val="bg1"/>
                </a:solidFill>
              </a:rPr>
              <a:t> </a:t>
            </a:r>
            <a:r>
              <a:rPr lang="pt-BR" sz="7200" b="1" dirty="0" smtClean="0">
                <a:solidFill>
                  <a:schemeClr val="bg1"/>
                </a:solidFill>
              </a:rPr>
              <a:t>tudo bem !</a:t>
            </a:r>
            <a:endParaRPr lang="pt-BR" sz="7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6" y="476672"/>
            <a:ext cx="8424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rgbClr val="FFFF00"/>
                </a:solidFill>
              </a:rPr>
              <a:t>A gente pode olhar em volta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3639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3851920" cy="455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11960" y="260648"/>
            <a:ext cx="46805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O que a gente não pode mesmo, nunca, de jeito </a:t>
            </a:r>
          </a:p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Nenhum....</a:t>
            </a:r>
            <a:endParaRPr lang="pt-BR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97880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3088"/>
            <a:ext cx="3851920" cy="455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779912" y="1916832"/>
            <a:ext cx="53640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C00000"/>
                </a:solidFill>
              </a:rPr>
              <a:t>ser amigo mais ou menos, namorar mais ou menos,</a:t>
            </a:r>
          </a:p>
          <a:p>
            <a:pPr algn="ctr"/>
            <a:r>
              <a:rPr lang="pt-BR" sz="4400" b="1" dirty="0" smtClean="0">
                <a:solidFill>
                  <a:srgbClr val="C00000"/>
                </a:solidFill>
              </a:rPr>
              <a:t> ter fé mais ou menos,</a:t>
            </a:r>
          </a:p>
          <a:p>
            <a:pPr algn="ctr"/>
            <a:r>
              <a:rPr lang="pt-BR" sz="8000" b="1" dirty="0" smtClean="0">
                <a:solidFill>
                  <a:srgbClr val="C00000"/>
                </a:solidFill>
              </a:rPr>
              <a:t> </a:t>
            </a:r>
            <a:r>
              <a:rPr lang="pt-BR" sz="8000" b="1" dirty="0" smtClean="0">
                <a:solidFill>
                  <a:srgbClr val="FFFF00"/>
                </a:solidFill>
              </a:rPr>
              <a:t>acreditar </a:t>
            </a:r>
            <a:r>
              <a:rPr lang="pt-BR" sz="4400" b="1" dirty="0" smtClean="0">
                <a:solidFill>
                  <a:srgbClr val="FFFF00"/>
                </a:solidFill>
              </a:rPr>
              <a:t>mais ou menos.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260648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É amar mais ou menos,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sonhar mais ou menos, </a:t>
            </a:r>
            <a:endParaRPr lang="pt-BR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54321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6497"/>
            <a:ext cx="3851920" cy="455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188640"/>
            <a:ext cx="8820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Senão a gente corre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o risco de se tornar</a:t>
            </a:r>
            <a:endParaRPr lang="pt-BR" sz="8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211960" y="2060848"/>
            <a:ext cx="4536504" cy="429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</a:rPr>
              <a:t>uma </a:t>
            </a:r>
          </a:p>
          <a:p>
            <a:pPr algn="ctr"/>
            <a:r>
              <a:rPr lang="pt-BR" sz="6600" b="1" dirty="0">
                <a:solidFill>
                  <a:srgbClr val="FFFF00"/>
                </a:solidFill>
              </a:rPr>
              <a:t>pessoa </a:t>
            </a:r>
          </a:p>
          <a:p>
            <a:pPr algn="ctr"/>
            <a:r>
              <a:rPr lang="pt-BR" sz="6600" b="1" dirty="0">
                <a:solidFill>
                  <a:srgbClr val="FFFF00"/>
                </a:solidFill>
              </a:rPr>
              <a:t>mais </a:t>
            </a:r>
            <a:r>
              <a:rPr lang="pt-BR" sz="6600" b="1" dirty="0" smtClean="0">
                <a:solidFill>
                  <a:srgbClr val="FFFF00"/>
                </a:solidFill>
              </a:rPr>
              <a:t>ou</a:t>
            </a:r>
          </a:p>
          <a:p>
            <a:pPr algn="ctr"/>
            <a:r>
              <a:rPr lang="pt-BR" sz="6600" b="1" dirty="0" smtClean="0">
                <a:solidFill>
                  <a:srgbClr val="FFFF00"/>
                </a:solidFill>
              </a:rPr>
              <a:t> </a:t>
            </a:r>
            <a:r>
              <a:rPr lang="pt-BR" sz="6600" b="1" dirty="0">
                <a:solidFill>
                  <a:srgbClr val="FFFF00"/>
                </a:solidFill>
              </a:rPr>
              <a:t>menos.</a:t>
            </a:r>
          </a:p>
        </p:txBody>
      </p:sp>
    </p:spTree>
    <p:extLst>
      <p:ext uri="{BB962C8B-B14F-4D97-AF65-F5344CB8AC3E}">
        <p14:creationId xmlns:p14="http://schemas.microsoft.com/office/powerpoint/2010/main" val="102574863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260648"/>
            <a:ext cx="864096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Deixe algum sinal de alegria,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onde passes.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Chico Xavier</a:t>
            </a:r>
            <a:endParaRPr lang="pt-BR" sz="5400" b="1" dirty="0"/>
          </a:p>
        </p:txBody>
      </p:sp>
    </p:spTree>
    <p:extLst>
      <p:ext uri="{BB962C8B-B14F-4D97-AF65-F5344CB8AC3E}">
        <p14:creationId xmlns:p14="http://schemas.microsoft.com/office/powerpoint/2010/main" val="1857052602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32656"/>
            <a:ext cx="925252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Texto</a:t>
            </a:r>
            <a:r>
              <a:rPr lang="pt-BR" sz="4000" b="1" dirty="0" smtClean="0">
                <a:solidFill>
                  <a:srgbClr val="FFFF00"/>
                </a:solidFill>
              </a:rPr>
              <a:t>, fotos, música : arquivo pessoal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e  Internet</a:t>
            </a:r>
            <a:endParaRPr lang="pt-BR" sz="4000" b="1" dirty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Formatação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reinaldogp2000@yahoo.com.br</a:t>
            </a:r>
            <a:endParaRPr lang="pt-BR" sz="4000" dirty="0" smtClean="0"/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Campinas, </a:t>
            </a:r>
            <a:r>
              <a:rPr lang="pt-BR" sz="4000" b="1" dirty="0" smtClean="0">
                <a:solidFill>
                  <a:srgbClr val="FFFF00"/>
                </a:solidFill>
              </a:rPr>
              <a:t>8/abril/2013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WWW.SERGRASAN.COM/REINALDOSLIDES</a:t>
            </a:r>
            <a:endParaRPr lang="pt-BR" dirty="0"/>
          </a:p>
          <a:p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941168"/>
            <a:ext cx="525658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171700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638</Words>
  <Application>Microsoft Office PowerPoint</Application>
  <PresentationFormat>Apresentação na tela (4:3)</PresentationFormat>
  <Paragraphs>93</Paragraphs>
  <Slides>28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7</vt:i4>
      </vt:variant>
      <vt:variant>
        <vt:lpstr>Títulos de slides</vt:lpstr>
      </vt:variant>
      <vt:variant>
        <vt:i4>28</vt:i4>
      </vt:variant>
    </vt:vector>
  </HeadingPairs>
  <TitlesOfParts>
    <vt:vector size="35" baseType="lpstr">
      <vt:lpstr>Tema do Office</vt:lpstr>
      <vt:lpstr>1_Tema do Office</vt:lpstr>
      <vt:lpstr>2_Tema do Office</vt:lpstr>
      <vt:lpstr>3_Tema do Office</vt:lpstr>
      <vt:lpstr>4_Tema do Office</vt:lpstr>
      <vt:lpstr>5_Tema do Office</vt:lpstr>
      <vt:lpstr>6_Tema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58</cp:revision>
  <dcterms:created xsi:type="dcterms:W3CDTF">2013-04-07T21:01:26Z</dcterms:created>
  <dcterms:modified xsi:type="dcterms:W3CDTF">2014-05-21T13:32:30Z</dcterms:modified>
</cp:coreProperties>
</file>