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6" r:id="rId3"/>
    <p:sldMasterId id="2147483913" r:id="rId4"/>
    <p:sldMasterId id="2147483985" r:id="rId5"/>
    <p:sldMasterId id="2147484093" r:id="rId6"/>
  </p:sldMasterIdLst>
  <p:notesMasterIdLst>
    <p:notesMasterId r:id="rId38"/>
  </p:notesMasterIdLst>
  <p:sldIdLst>
    <p:sldId id="299" r:id="rId7"/>
    <p:sldId id="671" r:id="rId8"/>
    <p:sldId id="672" r:id="rId9"/>
    <p:sldId id="658" r:id="rId10"/>
    <p:sldId id="673" r:id="rId11"/>
    <p:sldId id="651" r:id="rId12"/>
    <p:sldId id="632" r:id="rId13"/>
    <p:sldId id="649" r:id="rId14"/>
    <p:sldId id="648" r:id="rId15"/>
    <p:sldId id="643" r:id="rId16"/>
    <p:sldId id="635" r:id="rId17"/>
    <p:sldId id="633" r:id="rId18"/>
    <p:sldId id="626" r:id="rId19"/>
    <p:sldId id="629" r:id="rId20"/>
    <p:sldId id="625" r:id="rId21"/>
    <p:sldId id="622" r:id="rId22"/>
    <p:sldId id="624" r:id="rId23"/>
    <p:sldId id="492" r:id="rId24"/>
    <p:sldId id="506" r:id="rId25"/>
    <p:sldId id="620" r:id="rId26"/>
    <p:sldId id="605" r:id="rId27"/>
    <p:sldId id="611" r:id="rId28"/>
    <p:sldId id="674" r:id="rId29"/>
    <p:sldId id="603" r:id="rId30"/>
    <p:sldId id="615" r:id="rId31"/>
    <p:sldId id="541" r:id="rId32"/>
    <p:sldId id="420" r:id="rId33"/>
    <p:sldId id="601" r:id="rId34"/>
    <p:sldId id="575" r:id="rId35"/>
    <p:sldId id="600" r:id="rId36"/>
    <p:sldId id="675" r:id="rId3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0916"/>
    <a:srgbClr val="0000FF"/>
    <a:srgbClr val="CC9900"/>
    <a:srgbClr val="FF0000"/>
    <a:srgbClr val="000099"/>
    <a:srgbClr val="003300"/>
    <a:srgbClr val="FFFF00"/>
    <a:srgbClr val="000066"/>
    <a:srgbClr val="0000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79638" autoAdjust="0"/>
  </p:normalViewPr>
  <p:slideViewPr>
    <p:cSldViewPr>
      <p:cViewPr varScale="1">
        <p:scale>
          <a:sx n="92" d="100"/>
          <a:sy n="92" d="100"/>
        </p:scale>
        <p:origin x="123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5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0317E-1C05-4142-ACEB-D1621EF9A76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AC763-CC70-4D89-92E6-4EA69E842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07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3361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336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396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871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8825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070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5220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1070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04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30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47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42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3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90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27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12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96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10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15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04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E70C-07B8-4FFD-BBE5-A19A5E92E7BB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6EFB-EEBE-45F9-8B80-89D8422AA2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722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270A1-6190-4185-B383-D4B35945CC46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8F58-4C7A-4E70-AA35-D0B78BAF1C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74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01BE6-1713-480E-9000-CC8D4FC6DD5C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8B744-8324-492D-88FF-BB052F2375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94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EFC50-DDC5-4C8D-B767-3263CB88E08E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4FE7C-72FC-4BD0-BE07-0AAD2509DA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48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AD1B3-AA1A-425B-95DD-0780E1D0B811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8466D-8E13-41EB-9B01-A5FD4E68D1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12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67432-630F-4A56-9C08-29D53FD014B0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B6162-E6C2-40A4-AEAF-F6FFBA74F4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67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61F26-132D-4A39-87A4-6095394D2974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DF3E9-31B3-4DC4-8F4E-CFE4901D20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11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7C56B-C5E2-4C8A-B595-88D98C2356F6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241BE-E0F7-484F-94AF-9E8F988C5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66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FBE45-F85A-4BBC-B8CB-FF974FA700EA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99D56-4923-4AA6-8028-919873A537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91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BC7BE-E763-45FA-A451-B7543E561661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CC0AB-9CB7-445C-9761-D8F250F87E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11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A9C5-B132-42A1-BEC1-36477A5B7D7A}" type="datetimeFigureOut">
              <a:rPr lang="pt-BR"/>
              <a:pPr>
                <a:defRPr/>
              </a:pPr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94E0A-93F5-4ED5-B6E2-5F0316FA3F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97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14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5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5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52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27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15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69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70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0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62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13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D47C2-E123-4A51-8ACA-723BBADC176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E8934B-BB4B-404A-9FBD-832232F4B42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8246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5593C-D635-476E-82CC-E3BDD777D5D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84FCC-16B6-4966-9C59-43E55318E41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0439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6DAC9-179E-4B9A-9B09-5C7F2F5056C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E940BA-1473-484D-A6A3-E071AC28E8E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6291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AF4C0-299D-4D78-8399-040817AD771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976A1-BE9A-45B2-B68C-A736E71CFB1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7419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3FB4E-C84B-4C40-9113-E6E5448FE3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1C4F3-22E3-4B75-B277-838F64607ED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4461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7B8C-D269-4A4A-AF97-C56ACD12C0B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D922E-9DEC-42F9-8D95-8046961A11F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6600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7DD39-0AB2-4E14-B6E4-97FF7146936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E71BD9-5B68-44CA-94C9-752B979AB1C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219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1F317-352D-436F-9721-A6A0E3C0B89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14D6E-349F-48F0-83DE-F752953FBC7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426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CF1A4-870C-4376-ABD2-5B147E0E000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83204-F947-4A75-AFD2-09FD17E967D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8858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141D1-F007-4873-B30C-2C3AF46C49F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25097-B224-43C5-B0F6-44612D6927E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9354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3FE2E-2AD3-4068-8DD3-202949B3E13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74399-2C13-47A7-B8F6-223D39BD6B2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8397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494AC-92E9-4DA4-8F19-F9833EFF047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4F75B-D7B6-48D9-90BF-459D7FD3632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1361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2BA64-9982-4EDB-B3CA-7F3AAD1C887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7E37C-9918-40E6-9968-A349AD37A12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656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96A15-67CA-4653-A07E-3653651A20D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C497FB-CBF0-4122-A1E7-4CA6C6D06B4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1511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1E6AE-8EF1-445B-8125-1B8D490E97D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625BB-1FD0-45AE-BECB-FEB7B6E7678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3209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93063-68C7-4D38-8189-60978F94FFE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F2DBE-59DD-4EB9-8BB0-6F14189E33B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861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57E80-AF18-450D-A18A-BDEE69EAC7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752A4-C4A6-4662-9574-2CA32655EAC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0136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AF4AF-AB4A-417F-B749-8879C65EE49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25C1E-BDC5-4FE8-BFF6-0CC30E24454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0894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90288-4724-4CA6-ACC6-32E35D13937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D32B7-F562-4E15-A4BD-AB69A310332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043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E5763-A427-4C74-B419-33055590B4C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D5134-7BE2-4ADD-9878-7F1D13E70D4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745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A70F9-CC2C-4C3F-9133-2A46B160AA3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4F1A6F-B4F0-424C-AC12-86B80FFD9C2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3119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865B7-3704-419B-B730-94420EC9441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025CD-D7A7-44BE-8505-540C70C1BD5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2376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D5F05A-30BD-4FDE-B25B-EAC42E4ECFFF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421764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1839A7-BCA9-42C7-B2BA-8287E6787335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398335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63B7BE-83A9-4948-ACB9-C7DB45FEC0F9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426659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C861F-1936-4E00-AB2F-50CCA52A2A14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256022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FE9398-662E-4B63-9A9E-CF95558EAA99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29846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27DB09-43BB-49B8-8D55-CE7F0A9169B0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379637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1130AE-401B-4CE4-AB5F-458084F098EE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134638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99647-B312-4855-80DB-4EC93A39A17C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155582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BFEF81-955D-4E4D-A025-08668B80AB43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243961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47ED7A-8F85-4765-88F6-F460A6537927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62616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811AEF-33BB-4522-AA47-A417273180F8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40449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82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FDEB583-957D-485F-A48E-E5FF9F0D4F62}" type="datetimeFigureOut">
              <a:rPr lang="pt-BR">
                <a:cs typeface="Arial" charset="0"/>
              </a:rPr>
              <a:pPr>
                <a:defRPr/>
              </a:pPr>
              <a:t>09/02/2016</a:t>
            </a:fld>
            <a:endParaRPr lang="pt-BR"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E70B2AC-3AEE-487A-8E8F-EDB8E1EF4EC5}" type="slidenum">
              <a:rPr lang="pt-BR">
                <a:cs typeface="Arial" charset="0"/>
              </a:rPr>
              <a:pPr>
                <a:defRPr/>
              </a:pPr>
              <a:t>‹nº›</a:t>
            </a:fld>
            <a:endParaRPr lang="pt-B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00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67FA9-B6E1-4E21-9B5E-651B33E3D79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09/02/2016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3993F-9079-4349-8972-1CF47DF831A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7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757721-FCBD-4226-9245-545479A07CC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AE0688-9A78-4877-B25A-CD9434187A6E}" type="slidenum">
              <a:rPr lang="pt-BR" altLang="pt-B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289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34D2DC-4E41-4907-861F-E8D3DA78E85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BD7CAD-6B48-4ED8-AE07-9220D5D0CAAE}" type="slidenum">
              <a:rPr lang="pt-BR" altLang="pt-B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99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7CB3-4182-4AB5-A5B7-2CCAC1720989}" type="datetimeFigureOut">
              <a:rPr lang="pt-BR" smtClean="0"/>
              <a:t>09/02/2016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080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099" r:id="rId6"/>
    <p:sldLayoutId id="2147484100" r:id="rId7"/>
    <p:sldLayoutId id="2147484101" r:id="rId8"/>
    <p:sldLayoutId id="2147484102" r:id="rId9"/>
    <p:sldLayoutId id="2147484103" r:id="rId10"/>
    <p:sldLayoutId id="2147484104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pensador.uol.com.br/autor/mahatma_gandhi/" TargetMode="External"/><Relationship Id="rId4" Type="http://schemas.openxmlformats.org/officeDocument/2006/relationships/image" Target="../media/image3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witter.com/gondimricardo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45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6264696" cy="2448272"/>
          </a:xfrm>
        </p:spPr>
        <p:txBody>
          <a:bodyPr>
            <a:prstTxWarp prst="textStop">
              <a:avLst/>
            </a:prstTxWarp>
            <a:normAutofit fontScale="90000"/>
          </a:bodyPr>
          <a:lstStyle/>
          <a:p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BANNERS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 de 4 </a:t>
            </a:r>
            <a:endParaRPr lang="pt-BR" sz="88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412505"/>
            <a:ext cx="2267976" cy="445495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5724128" y="6182162"/>
            <a:ext cx="3168352" cy="460685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pt-BR" sz="4000" b="1" spc="50" dirty="0" smtClean="0">
                <a:ln w="19050" cmpd="sng">
                  <a:solidFill>
                    <a:srgbClr val="FFFF00"/>
                  </a:solidFill>
                  <a:prstDash val="solid"/>
                </a:ln>
                <a:noFill/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Automático</a:t>
            </a:r>
            <a:endParaRPr lang="pt-BR" sz="4000" b="1" spc="50" dirty="0">
              <a:ln w="19050" cmpd="sng">
                <a:solidFill>
                  <a:srgbClr val="FFFF00"/>
                </a:solidFill>
                <a:prstDash val="solid"/>
              </a:ln>
              <a:noFill/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649788" y="-531440"/>
            <a:ext cx="3240360" cy="720080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r>
              <a:rPr lang="pt-BR" sz="4000" dirty="0" smtClean="0">
                <a:ln w="19050">
                  <a:solidFill>
                    <a:srgbClr val="FFFF00"/>
                  </a:solidFill>
                </a:ln>
                <a:noFill/>
                <a:latin typeface="Forte" panose="03060902040502070203" pitchFamily="66" charset="0"/>
              </a:rPr>
              <a:t>Ligue o Som</a:t>
            </a:r>
            <a:endParaRPr lang="pt-BR" sz="4000" dirty="0">
              <a:ln w="19050">
                <a:solidFill>
                  <a:srgbClr val="FFFF00"/>
                </a:solidFill>
              </a:ln>
              <a:noFill/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2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769">
        <p14:prism/>
        <p:sndAc>
          <p:stSnd loop="1">
            <p:snd r:embed="rId3" name="A noite do meu bem - R.Clayderman.wav"/>
          </p:stSnd>
        </p:sndAc>
      </p:transition>
    </mc:Choice>
    <mc:Fallback xmlns="">
      <p:transition spd="slow" advTm="19769">
        <p:fade/>
        <p:sndAc>
          <p:stSnd loop="1">
            <p:snd r:embed="rId6" name="A noite do meu bem - R.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800"/>
                            </p:stCondLst>
                            <p:childTnLst>
                              <p:par>
                                <p:cTn id="2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404665"/>
            <a:ext cx="85689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  <a:cs typeface="Arial" pitchFamily="34" charset="0"/>
              </a:rPr>
              <a:t>Atender a quem te chama é belo. Lutar por quem te rejeita é quase chegar à perfeição</a:t>
            </a:r>
            <a:r>
              <a:rPr lang="pt-BR" sz="36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  <a:cs typeface="Arial" pitchFamily="34" charset="0"/>
              </a:rPr>
              <a:t>.</a:t>
            </a:r>
          </a:p>
          <a:p>
            <a:pPr algn="r"/>
            <a:r>
              <a:rPr lang="pt-BR" sz="24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Sir Charles Spencer Chaplin</a:t>
            </a:r>
          </a:p>
          <a:p>
            <a:pPr algn="ctr"/>
            <a:endParaRPr lang="pt-BR" sz="32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  <a:cs typeface="Arial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81" y="5934056"/>
            <a:ext cx="4563112" cy="6573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876897"/>
            <a:ext cx="3696216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6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103">
        <p14:prism/>
      </p:transition>
    </mc:Choice>
    <mc:Fallback xmlns="">
      <p:transition spd="slow" advTm="15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64078"/>
            <a:ext cx="8953500" cy="6667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563888" y="1268760"/>
            <a:ext cx="5268838" cy="3656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>
                <a:ln w="19050" cmpd="sng">
                  <a:solidFill>
                    <a:srgbClr val="00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rgbClr val="4F81BD">
                      <a:alpha val="40000"/>
                    </a:srgb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Cuidado com as pequenas despesas: </a:t>
            </a:r>
            <a:endParaRPr lang="pt-BR" sz="3600" b="1" spc="50" dirty="0" smtClean="0">
              <a:ln w="19050" cmpd="sng">
                <a:solidFill>
                  <a:srgbClr val="0000CC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rgbClr val="4F81BD">
                    <a:alpha val="40000"/>
                  </a:srgbClr>
                </a:glo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19050" cmpd="sng">
                  <a:solidFill>
                    <a:srgbClr val="00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rgbClr val="4F81BD">
                      <a:alpha val="40000"/>
                    </a:srgb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3600" b="1" spc="50" dirty="0">
                <a:ln w="19050" cmpd="sng">
                  <a:solidFill>
                    <a:srgbClr val="00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rgbClr val="4F81BD">
                      <a:alpha val="40000"/>
                    </a:srgb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fenda diminuta pode fazer afundar um grande navio.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spc="50" dirty="0">
                <a:ln w="19050" cmpd="sng">
                  <a:solidFill>
                    <a:srgbClr val="0000CC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rgbClr val="4F81BD">
                      <a:alpha val="40000"/>
                    </a:srgb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Benjamin Franklin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23528" y="18864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ln w="19050">
                  <a:solidFill>
                    <a:srgbClr val="0000CC"/>
                  </a:solidFill>
                </a:ln>
                <a:solidFill>
                  <a:srgbClr val="FFFF00"/>
                </a:solidFill>
                <a:latin typeface="Forte" panose="03060902040502070203" pitchFamily="66" charset="0"/>
              </a:rPr>
              <a:t>Reinaldoslides</a:t>
            </a:r>
            <a:endParaRPr lang="pt-BR" sz="3200" b="1" dirty="0">
              <a:ln w="19050">
                <a:solidFill>
                  <a:srgbClr val="0000CC"/>
                </a:solidFill>
              </a:ln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880473" y="5949280"/>
            <a:ext cx="4188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9050">
                  <a:solidFill>
                    <a:srgbClr val="0000CC"/>
                  </a:solidFill>
                </a:ln>
                <a:solidFill>
                  <a:srgbClr val="FFFF00"/>
                </a:solidFill>
                <a:latin typeface="Forte" panose="03060902040502070203" pitchFamily="66" charset="0"/>
              </a:rPr>
              <a:t>www.sergrasan.com</a:t>
            </a:r>
            <a:endParaRPr lang="pt-BR" sz="3600" b="1" dirty="0">
              <a:ln w="19050">
                <a:solidFill>
                  <a:srgbClr val="0000CC"/>
                </a:solidFill>
              </a:ln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64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043">
        <p14:prism/>
      </p:transition>
    </mc:Choice>
    <mc:Fallback xmlns="">
      <p:transition spd="slow" advTm="170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9CAC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3197">
            <a:off x="789740" y="704849"/>
            <a:ext cx="4747307" cy="539978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111804">
            <a:off x="370665" y="35339"/>
            <a:ext cx="2983881" cy="878305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r>
              <a:rPr lang="pt-BR" sz="3200" dirty="0" err="1" smtClean="0">
                <a:latin typeface="Old English Text MT" panose="03040902040508030806" pitchFamily="66" charset="0"/>
              </a:rPr>
              <a:t>Reinaldoslides</a:t>
            </a:r>
            <a:endParaRPr lang="pt-BR" sz="3200" dirty="0">
              <a:latin typeface="Old English Text MT" panose="03040902040508030806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 rot="21044853">
            <a:off x="2414699" y="5754378"/>
            <a:ext cx="3888432" cy="1097293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pt-BR" sz="3600" dirty="0" smtClean="0">
                <a:latin typeface="Old English Text MT" panose="03040902040508030806" pitchFamily="66" charset="0"/>
              </a:rPr>
              <a:t>www.sergrasan.com</a:t>
            </a:r>
            <a:endParaRPr lang="pt-BR" sz="3600" dirty="0">
              <a:latin typeface="Old English Text MT" panose="03040902040508030806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20659455">
            <a:off x="5759386" y="754110"/>
            <a:ext cx="2880320" cy="4129336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melhor parte da vida de uma pessoa está nas suas amizades.</a:t>
            </a:r>
            <a:endParaRPr lang="pt-BR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8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184">
        <p14:prism/>
      </p:transition>
    </mc:Choice>
    <mc:Fallback xmlns="">
      <p:transition spd="slow" advTm="141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30" y="188640"/>
            <a:ext cx="8931764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67544" y="609329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652120" y="476672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solidFill>
                  <a:srgbClr val="FFFF00"/>
                </a:solidFill>
                <a:latin typeface="Old English Text MT" panose="03040902040508030806" pitchFamily="66" charset="0"/>
              </a:rPr>
              <a:t>Reinaldoslides</a:t>
            </a:r>
            <a:endParaRPr lang="pt-BR" sz="3600" b="1" dirty="0">
              <a:solidFill>
                <a:srgbClr val="FFFF00"/>
              </a:solidFill>
              <a:latin typeface="Old English Text MT" panose="03040902040508030806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499992" y="594928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600" b="1" dirty="0" smtClean="0">
                <a:solidFill>
                  <a:srgbClr val="FFFF00"/>
                </a:solidFill>
                <a:latin typeface="Old English Text MT" panose="03040902040508030806" pitchFamily="66" charset="0"/>
              </a:rPr>
              <a:t>www.sergrasan.com</a:t>
            </a:r>
            <a:endParaRPr lang="pt-BR" sz="3600" b="1" dirty="0">
              <a:solidFill>
                <a:srgbClr val="FFFF00"/>
              </a:solidFill>
              <a:latin typeface="Old English Text MT" panose="03040902040508030806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88024" y="1383845"/>
            <a:ext cx="4104456" cy="4381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prstClr val="white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Digo o que penso, com esperança.</a:t>
            </a:r>
            <a:endParaRPr lang="pt-BR" sz="1200" dirty="0">
              <a:solidFill>
                <a:prstClr val="whit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prstClr val="white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Penso no que faço, com fé. Faço o que devo fazer, com amor</a:t>
            </a:r>
            <a:r>
              <a:rPr lang="pt-BR" sz="3200" b="1" dirty="0" smtClean="0">
                <a:solidFill>
                  <a:prstClr val="white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prstClr val="white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Cora Coralina </a:t>
            </a:r>
            <a:endParaRPr lang="pt-BR" sz="1050" dirty="0">
              <a:solidFill>
                <a:prstClr val="whit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535917"/>
      </p:ext>
    </p:extLst>
  </p:cSld>
  <p:clrMapOvr>
    <a:masterClrMapping/>
  </p:clrMapOvr>
  <p:transition spd="slow" advTm="163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9872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467544" y="188640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 smtClean="0">
                <a:solidFill>
                  <a:srgbClr val="D4C517"/>
                </a:solidFill>
                <a:latin typeface="Forte" panose="03060902040502070203" pitchFamily="66" charset="0"/>
              </a:rPr>
              <a:t>Reinaldoslides</a:t>
            </a:r>
            <a:endParaRPr lang="pt-BR" sz="4000" b="1" dirty="0">
              <a:solidFill>
                <a:srgbClr val="D4C517"/>
              </a:solidFill>
              <a:latin typeface="Forte" panose="03060902040502070203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978696" y="5793506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D4C517"/>
                </a:solidFill>
                <a:latin typeface="Forte" panose="03060902040502070203" pitchFamily="66" charset="0"/>
              </a:rPr>
              <a:t>www.sergrasan.com</a:t>
            </a:r>
            <a:endParaRPr lang="pt-BR" sz="4000" b="1" dirty="0">
              <a:solidFill>
                <a:srgbClr val="D4C517"/>
              </a:solidFill>
              <a:latin typeface="Forte" panose="03060902040502070203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611560" y="1085166"/>
            <a:ext cx="6246440" cy="5062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"Talvez eu venha a </a:t>
            </a:r>
            <a:endParaRPr lang="pt-BR" sz="2800" b="1" dirty="0" smtClean="0">
              <a:solidFill>
                <a:srgbClr val="D4C517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envelhecer </a:t>
            </a: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rápido </a:t>
            </a:r>
            <a:endParaRPr lang="pt-BR" sz="2800" b="1" dirty="0" smtClean="0">
              <a:solidFill>
                <a:srgbClr val="D4C517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demais</a:t>
            </a: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100" b="1" dirty="0">
              <a:solidFill>
                <a:srgbClr val="D4C517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lutarei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endParaRPr lang="pt-BR" sz="2800" b="1" dirty="0" smtClean="0">
              <a:solidFill>
                <a:srgbClr val="D4C517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cada </a:t>
            </a: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dia </a:t>
            </a:r>
            <a:endParaRPr lang="pt-BR" sz="2800" b="1" dirty="0" smtClean="0">
              <a:solidFill>
                <a:srgbClr val="D4C517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tenha valido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pena.”</a:t>
            </a:r>
            <a:endParaRPr lang="pt-BR" sz="1100" b="1" dirty="0">
              <a:solidFill>
                <a:srgbClr val="D4C517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D4C517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Aristóteles</a:t>
            </a:r>
            <a:endParaRPr lang="pt-BR" sz="1100" b="1" dirty="0">
              <a:solidFill>
                <a:srgbClr val="D4C517"/>
              </a:solidFill>
              <a:effectLst/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25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121">
        <p14:prism/>
      </p:transition>
    </mc:Choice>
    <mc:Fallback xmlns="">
      <p:transition spd="slow" advTm="16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12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027">
        <p14:prism/>
      </p:transition>
    </mc:Choice>
    <mc:Fallback xmlns="">
      <p:transition spd="slow" advTm="160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003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320" y="6457127"/>
            <a:ext cx="483319" cy="42238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319" y="0"/>
            <a:ext cx="483319" cy="4223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0" y="6446372"/>
            <a:ext cx="483319" cy="42238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8"/>
            <a:ext cx="483319" cy="422383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4283969" y="1767168"/>
            <a:ext cx="43703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"O maior é o espaço porque dentro dele cabe tudo. </a:t>
            </a:r>
            <a:endParaRPr lang="pt-BR" sz="2800" b="1" spc="50" dirty="0" smtClean="0">
              <a:ln w="19050" cmpd="sng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800" b="1" spc="50" dirty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veloz é o intelecto porque passa através de tudo</a:t>
            </a:r>
            <a:r>
              <a:rPr lang="pt-BR" sz="28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2000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 </a:t>
            </a:r>
            <a:endParaRPr lang="pt-BR" sz="14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535996" y="476672"/>
            <a:ext cx="3780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err="1" smtClean="0">
                <a:solidFill>
                  <a:srgbClr val="FFC000"/>
                </a:solidFill>
              </a:rPr>
              <a:t>Reinaldoslides</a:t>
            </a:r>
            <a:endParaRPr lang="pt-BR" sz="3200" b="1" dirty="0">
              <a:solidFill>
                <a:srgbClr val="FFC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644008" y="5589240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www.sergrasan.com</a:t>
            </a:r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90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713">
        <p14:prism/>
      </p:transition>
    </mc:Choice>
    <mc:Fallback xmlns="">
      <p:transition spd="slow" advTm="177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39944" cy="647995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29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76672"/>
            <a:ext cx="64624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5400" dirty="0">
                <a:solidFill>
                  <a:schemeClr val="bg1"/>
                </a:solidFill>
                <a:latin typeface="Brush Script MT" panose="03060802040406070304" pitchFamily="66" charset="0"/>
                <a:cs typeface="Arial" pitchFamily="34" charset="0"/>
              </a:rPr>
              <a:t>O som aniquila a grande beleza do </a:t>
            </a:r>
            <a:r>
              <a:rPr lang="pt-BR" sz="5400" dirty="0" smtClean="0">
                <a:solidFill>
                  <a:schemeClr val="bg1"/>
                </a:solidFill>
                <a:latin typeface="Brush Script MT" panose="03060802040406070304" pitchFamily="66" charset="0"/>
                <a:cs typeface="Arial" pitchFamily="34" charset="0"/>
              </a:rPr>
              <a:t>silêncio</a:t>
            </a:r>
          </a:p>
          <a:p>
            <a:pPr lvl="0"/>
            <a:r>
              <a:rPr lang="pt-BR" sz="2800" dirty="0" smtClean="0">
                <a:solidFill>
                  <a:schemeClr val="bg1"/>
                </a:solidFill>
                <a:latin typeface="Freestyle Script" pitchFamily="66" charset="0"/>
              </a:rPr>
              <a:t>Sir </a:t>
            </a:r>
            <a:r>
              <a:rPr lang="pt-BR" sz="2800" dirty="0">
                <a:solidFill>
                  <a:schemeClr val="bg1"/>
                </a:solidFill>
                <a:latin typeface="Freestyle Script" pitchFamily="66" charset="0"/>
              </a:rPr>
              <a:t>Charles Spencer Chaplin</a:t>
            </a:r>
          </a:p>
          <a:p>
            <a:pPr lvl="0" algn="ctr"/>
            <a:endParaRPr lang="pt-BR" sz="4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95536" y="3356992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chemeClr val="bg1"/>
                </a:solidFill>
                <a:latin typeface="Old English Text MT" panose="03040902040508030806" pitchFamily="66" charset="0"/>
              </a:rPr>
              <a:t>Reinaldoslides</a:t>
            </a:r>
            <a:endParaRPr lang="pt-BR" sz="3200" b="1" dirty="0">
              <a:solidFill>
                <a:schemeClr val="bg1"/>
              </a:solidFill>
              <a:latin typeface="Old English Text MT" panose="03040902040508030806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716016" y="5733256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dirty="0" smtClean="0">
                <a:solidFill>
                  <a:schemeClr val="bg1"/>
                </a:solidFill>
                <a:latin typeface="Old English Text MT" panose="03040902040508030806" pitchFamily="66" charset="0"/>
              </a:rPr>
              <a:t>www.sergrasan.com</a:t>
            </a:r>
            <a:endParaRPr lang="pt-BR" sz="3200" dirty="0">
              <a:solidFill>
                <a:schemeClr val="bg1"/>
              </a:solidFill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72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467">
        <p14:prism/>
      </p:transition>
    </mc:Choice>
    <mc:Fallback xmlns="">
      <p:transition spd="slow" advTm="144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-26875"/>
            <a:ext cx="9172575" cy="6984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1560" cy="5987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490" y="0"/>
            <a:ext cx="611560" cy="59871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6259288"/>
            <a:ext cx="611560" cy="59871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490" y="6253844"/>
            <a:ext cx="611560" cy="59871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211960" y="764704"/>
            <a:ext cx="42484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“Entre as pequenas coisas que não fazemos e as grandes que não podemos fazer, o perigo está em não tentarmos nenhuma!"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Confúcio</a:t>
            </a: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45034" y="5874507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00"/>
                </a:solidFill>
              </a:rPr>
              <a:t>www.sergrasan.com</a:t>
            </a:r>
            <a:endParaRPr lang="pt-BR" sz="3200" b="1" dirty="0">
              <a:solidFill>
                <a:srgbClr val="FF00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084168" y="5881039"/>
            <a:ext cx="26360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="1" dirty="0" err="1" smtClean="0">
                <a:solidFill>
                  <a:srgbClr val="FF0000"/>
                </a:solidFill>
              </a:rPr>
              <a:t>Reinaldoslides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935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27">
        <p14:prism/>
      </p:transition>
    </mc:Choice>
    <mc:Fallback xmlns="">
      <p:transition spd="slow" advTm="300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05" y="116632"/>
            <a:ext cx="8521590" cy="12714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48" y="369856"/>
            <a:ext cx="106397" cy="619758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68" y="6598924"/>
            <a:ext cx="8589874" cy="1281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74" y="422571"/>
            <a:ext cx="108325" cy="630988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269" y="64912"/>
            <a:ext cx="338114" cy="31930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02378" y="6439270"/>
            <a:ext cx="338114" cy="31930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503" y="6465732"/>
            <a:ext cx="338114" cy="31930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94758" y="103462"/>
            <a:ext cx="338114" cy="31930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620689"/>
            <a:ext cx="6192688" cy="2903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vos direi "Amei para entendê-las</a:t>
            </a:r>
            <a:endParaRPr lang="pt-BR" sz="12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só quem ama pode ter ouvidos</a:t>
            </a:r>
            <a:endParaRPr lang="pt-BR" sz="12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Capaz de ouvir e entender as estrelas</a:t>
            </a: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.“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Olavo Bilac</a:t>
            </a:r>
            <a:endParaRPr lang="pt-BR" sz="105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33261" y="5915441"/>
            <a:ext cx="4860540" cy="432048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880233" y="5070163"/>
            <a:ext cx="4902683" cy="479707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32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Reinaldoslide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480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537">
        <p14:prism/>
      </p:transition>
    </mc:Choice>
    <mc:Fallback xmlns="">
      <p:transition spd="slow" advTm="285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92480" cy="661535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67544" y="404665"/>
            <a:ext cx="6390456" cy="248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Ravie" panose="040408050508090206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“Para aqueles com estômago elitista, lugar de peão é na fábrica produzindo, alimentando a bomba do capitalismo!” </a:t>
            </a:r>
            <a:endParaRPr lang="pt-BR" sz="2400" dirty="0">
              <a:solidFill>
                <a:schemeClr val="bg1"/>
              </a:solidFill>
              <a:latin typeface="Ravie" panose="04040805050809020602" pitchFamily="8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chemeClr val="bg1"/>
                </a:solidFill>
                <a:latin typeface="Ravie" panose="040408050508090206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Leonardo </a:t>
            </a:r>
            <a:r>
              <a:rPr lang="pt-BR" b="1" dirty="0">
                <a:solidFill>
                  <a:schemeClr val="bg1"/>
                </a:solidFill>
                <a:latin typeface="Ravie" panose="040408050508090206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Boff</a:t>
            </a:r>
            <a:endParaRPr lang="pt-BR" sz="1000" dirty="0">
              <a:solidFill>
                <a:schemeClr val="bg1"/>
              </a:solidFill>
              <a:effectLst/>
              <a:latin typeface="Ravie" panose="04040805050809020602" pitchFamily="8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3528" y="6093296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avie" panose="04040805050809020602" pitchFamily="82" charset="0"/>
              </a:rPr>
              <a:t>www.sergrasan.com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latin typeface="Ravie" panose="040408050508090206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076056" y="6093296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 err="1" smtClean="0">
                <a:latin typeface="Ravie" panose="04040805050809020602" pitchFamily="82" charset="0"/>
              </a:rPr>
              <a:t>Reinaldoslides</a:t>
            </a:r>
            <a:endParaRPr lang="pt-BR" sz="2400" b="1" dirty="0"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08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455">
        <p14:prism/>
      </p:transition>
    </mc:Choice>
    <mc:Fallback xmlns="">
      <p:transition spd="slow" advTm="174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47" y="18062"/>
            <a:ext cx="9144000" cy="6858000"/>
          </a:xfr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779912" y="404664"/>
            <a:ext cx="5112568" cy="3710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pt-BR" altLang="pt-BR" sz="32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  <a:cs typeface="Arial" panose="020B0604020202020204" pitchFamily="34" charset="0"/>
              </a:rPr>
              <a:t>"</a:t>
            </a: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  <a:cs typeface="Arial" panose="020B0604020202020204" pitchFamily="34" charset="0"/>
              </a:rPr>
              <a:t>Livros são os mais silenciosos e constantes amigos, os mais acessíveis e sábios conselheiros,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  <a:cs typeface="Arial" panose="020B0604020202020204" pitchFamily="34" charset="0"/>
              </a:rPr>
              <a:t>e os mais pacientes professores.“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pt-BR" alt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  <a:cs typeface="Arial" panose="020B0604020202020204" pitchFamily="34" charset="0"/>
              </a:rPr>
              <a:t> </a:t>
            </a:r>
            <a:r>
              <a:rPr lang="pt-BR" alt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  <a:cs typeface="Arial" panose="020B0604020202020204" pitchFamily="34" charset="0"/>
              </a:rPr>
              <a:t>Charles W. Elliot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23528" y="6021288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</a:rPr>
              <a:t>www.sergrasan.com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788024" y="6021288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</a:rPr>
              <a:t>Reinaldoslides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483">
        <p14:prism/>
      </p:transition>
    </mc:Choice>
    <mc:Fallback xmlns="">
      <p:transition spd="slow" advTm="154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C00000"/>
          </a:fgClr>
          <a:bgClr>
            <a:srgbClr val="FFCC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7" y="116632"/>
            <a:ext cx="8928992" cy="6624736"/>
          </a:xfrm>
        </p:spPr>
      </p:pic>
      <p:sp>
        <p:nvSpPr>
          <p:cNvPr id="5" name="Retângulo 4"/>
          <p:cNvSpPr/>
          <p:nvPr/>
        </p:nvSpPr>
        <p:spPr>
          <a:xfrm>
            <a:off x="104947" y="116632"/>
            <a:ext cx="892899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 um sorriso no rosto as pessoas terão as melhores impressões de você, e você estará afirmando para você mesmo, que está pronto para ser feliz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Times New Roman" panose="02020603050405020304" pitchFamily="18" charset="0"/>
              </a:rPr>
              <a:t>Aristóteles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6093296"/>
            <a:ext cx="4392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www.sergrasan.com</a:t>
            </a:r>
            <a:endParaRPr lang="pt-BR" sz="3600" b="1" dirty="0">
              <a:ln w="19050">
                <a:solidFill>
                  <a:srgbClr val="0066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652120" y="6093296"/>
            <a:ext cx="3813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Reinaldoslides</a:t>
            </a:r>
            <a:endParaRPr lang="pt-BR" sz="3600" b="1" dirty="0">
              <a:ln w="19050">
                <a:solidFill>
                  <a:srgbClr val="0066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40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136">
        <p14:prism/>
      </p:transition>
    </mc:Choice>
    <mc:Fallback xmlns="">
      <p:transition spd="slow" advTm="211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54"/>
            <a:ext cx="9154871" cy="6866154"/>
          </a:xfrm>
        </p:spPr>
      </p:pic>
      <p:sp>
        <p:nvSpPr>
          <p:cNvPr id="3" name="CaixaDeTexto 2"/>
          <p:cNvSpPr txBox="1"/>
          <p:nvPr/>
        </p:nvSpPr>
        <p:spPr>
          <a:xfrm>
            <a:off x="107504" y="274638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Reinaldoslides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012160" y="616530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724128" y="404665"/>
            <a:ext cx="3312368" cy="4722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Nenhum mentiroso tem uma memória suficientemente boa para ser um mentiroso de êxito.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</a:p>
        </p:txBody>
      </p:sp>
    </p:spTree>
    <p:extLst>
      <p:ext uri="{BB962C8B-B14F-4D97-AF65-F5344CB8AC3E}">
        <p14:creationId xmlns:p14="http://schemas.microsoft.com/office/powerpoint/2010/main" val="180493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208">
        <p14:prism/>
      </p:transition>
    </mc:Choice>
    <mc:Fallback xmlns="">
      <p:transition spd="slow" advTm="162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5877272"/>
            <a:ext cx="4091832" cy="646331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www.sergrasan.com</a:t>
            </a:r>
            <a:endParaRPr lang="pt-BR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148064" y="5733716"/>
            <a:ext cx="3528392" cy="769441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4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Reinaldoslides</a:t>
            </a:r>
            <a:endParaRPr lang="pt-BR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923928" y="548680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902995" y="230601"/>
            <a:ext cx="48965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28575">
                  <a:solidFill>
                    <a:srgbClr val="002060"/>
                  </a:solidFill>
                </a:ln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400" b="1" spc="50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Procuro sempre ler e estar atualizada com os fatos e isso me ajuda a vencer as dificuldades da vida. </a:t>
            </a:r>
            <a:endParaRPr lang="pt-BR" sz="4400" b="1" spc="50" dirty="0" smtClean="0">
              <a:ln w="28575" cmpd="sng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b="1" spc="50" dirty="0" smtClean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cs typeface="Times New Roman" panose="02020603050405020304" pitchFamily="18" charset="0"/>
              </a:rPr>
              <a:t>Cora Coralina</a:t>
            </a:r>
            <a:endParaRPr lang="pt-BR" sz="2400" b="1" spc="50" dirty="0">
              <a:ln w="28575" cmpd="sng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31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616">
        <p14:prism/>
      </p:transition>
    </mc:Choice>
    <mc:Fallback xmlns="">
      <p:transition spd="slow" advTm="166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620688"/>
            <a:ext cx="63904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percorre territórios devastados da alma com a calma necessária para reflorestar um a 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um.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Ana Jácomo</a:t>
            </a:r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89775" y="4725144"/>
            <a:ext cx="4248472" cy="1296144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28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Reinaldoslides</a:t>
            </a:r>
            <a:endParaRPr lang="pt-BR" sz="28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</a:t>
            </a:r>
            <a:endParaRPr lang="pt-B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08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502">
        <p14:prism/>
      </p:transition>
    </mc:Choice>
    <mc:Fallback xmlns="">
      <p:transition spd="slow" advTm="155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260648"/>
            <a:ext cx="5328592" cy="2153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estarei destruindo meus inimigos quando os transformo em amigos?</a:t>
            </a:r>
            <a:endParaRPr lang="pt-BR" sz="3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67544" y="486916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www.sergrasan.com</a:t>
            </a:r>
            <a:endParaRPr lang="pt-BR" sz="2800" b="1" dirty="0">
              <a:solidFill>
                <a:schemeClr val="bg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635896" y="594052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</a:rPr>
              <a:t>Reinaldoslides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30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664">
        <p14:prism/>
      </p:transition>
    </mc:Choice>
    <mc:Fallback xmlns="">
      <p:transition spd="slow" advTm="146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5915851" cy="682085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09"/>
            <a:ext cx="9144000" cy="682085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220072" y="332656"/>
            <a:ext cx="352839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0000FF"/>
                </a:solidFill>
                <a:latin typeface="Harrington" panose="04040505050A02020702" pitchFamily="82" charset="0"/>
                <a:ea typeface="Batang"/>
              </a:rPr>
              <a:t>O amor nunca faz reclamações; </a:t>
            </a:r>
            <a:endParaRPr lang="pt-BR" sz="3600" b="1" dirty="0" smtClean="0">
              <a:solidFill>
                <a:srgbClr val="0000FF"/>
              </a:solidFill>
              <a:latin typeface="Harrington" panose="04040505050A02020702" pitchFamily="82" charset="0"/>
              <a:ea typeface="Batang"/>
            </a:endParaRPr>
          </a:p>
          <a:p>
            <a:pPr algn="ctr"/>
            <a:r>
              <a:rPr lang="pt-BR" sz="3600" b="1" dirty="0" smtClean="0">
                <a:solidFill>
                  <a:srgbClr val="0000FF"/>
                </a:solidFill>
                <a:latin typeface="Harrington" panose="04040505050A02020702" pitchFamily="82" charset="0"/>
                <a:ea typeface="Batang"/>
              </a:rPr>
              <a:t>dá </a:t>
            </a:r>
            <a:r>
              <a:rPr lang="pt-BR" sz="3600" b="1" dirty="0">
                <a:solidFill>
                  <a:srgbClr val="0000FF"/>
                </a:solidFill>
                <a:latin typeface="Harrington" panose="04040505050A02020702" pitchFamily="82" charset="0"/>
                <a:ea typeface="Batang"/>
              </a:rPr>
              <a:t>sempre. </a:t>
            </a:r>
            <a:endParaRPr lang="pt-BR" sz="3600" b="1" dirty="0" smtClean="0">
              <a:solidFill>
                <a:srgbClr val="0000FF"/>
              </a:solidFill>
              <a:latin typeface="Harrington" panose="04040505050A02020702" pitchFamily="82" charset="0"/>
              <a:ea typeface="Batang"/>
            </a:endParaRPr>
          </a:p>
          <a:p>
            <a:pPr algn="ctr"/>
            <a:r>
              <a:rPr lang="pt-BR" sz="3600" b="1" dirty="0" smtClean="0">
                <a:solidFill>
                  <a:srgbClr val="0000FF"/>
                </a:solidFill>
                <a:latin typeface="Harrington" panose="04040505050A02020702" pitchFamily="82" charset="0"/>
                <a:ea typeface="Batang"/>
              </a:rPr>
              <a:t>O </a:t>
            </a:r>
            <a:r>
              <a:rPr lang="pt-BR" sz="3600" b="1" dirty="0">
                <a:solidFill>
                  <a:srgbClr val="0000FF"/>
                </a:solidFill>
                <a:latin typeface="Harrington" panose="04040505050A02020702" pitchFamily="82" charset="0"/>
                <a:ea typeface="Batang"/>
              </a:rPr>
              <a:t>amor tolera; jamais se irrita e nunca exerce vingança.</a:t>
            </a:r>
          </a:p>
          <a:p>
            <a:pPr algn="ctr">
              <a:spcAft>
                <a:spcPts val="0"/>
              </a:spcAft>
            </a:pPr>
            <a:r>
              <a:rPr lang="pt-BR" sz="2400" b="1" u="sng" dirty="0">
                <a:solidFill>
                  <a:srgbClr val="FF0000"/>
                </a:solidFill>
                <a:latin typeface="Harrington" panose="04040505050A02020702" pitchFamily="82" charset="0"/>
                <a:ea typeface="Batang"/>
                <a:hlinkClick r:id="rId5"/>
              </a:rPr>
              <a:t>Mahatma Gandhi</a:t>
            </a:r>
            <a:r>
              <a:rPr lang="pt-BR" sz="2400" b="1" dirty="0">
                <a:solidFill>
                  <a:srgbClr val="FF0000"/>
                </a:solidFill>
                <a:latin typeface="Harrington" panose="04040505050A02020702" pitchFamily="82" charset="0"/>
                <a:ea typeface="Batang"/>
              </a:rPr>
              <a:t> </a:t>
            </a:r>
            <a:endParaRPr lang="pt-BR" sz="2400" b="1" dirty="0">
              <a:solidFill>
                <a:srgbClr val="FF0000"/>
              </a:solidFill>
              <a:effectLst/>
              <a:latin typeface="Harrington" panose="04040505050A02020702" pitchFamily="82" charset="0"/>
              <a:ea typeface="Batang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211878" y="5295137"/>
            <a:ext cx="3673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800" b="1" dirty="0" smtClean="0">
                <a:ln w="9525">
                  <a:solidFill>
                    <a:srgbClr val="CC00CC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latin typeface="Harrington" panose="04040505050A02020702" pitchFamily="82" charset="0"/>
                <a:hlinkClick r:id="rId6"/>
              </a:rPr>
              <a:t>www.sergrasan.com</a:t>
            </a:r>
            <a:endParaRPr lang="pt-BR" sz="2800" b="1" dirty="0" smtClean="0">
              <a:ln w="9525">
                <a:solidFill>
                  <a:srgbClr val="CC00CC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lvl="0" algn="r"/>
            <a:r>
              <a:rPr lang="pt-BR" sz="2800" b="1" dirty="0" err="1" smtClean="0">
                <a:ln w="9525">
                  <a:solidFill>
                    <a:srgbClr val="CC00CC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latin typeface="Harrington" panose="04040505050A02020702" pitchFamily="82" charset="0"/>
              </a:rPr>
              <a:t>Reinaldoslides</a:t>
            </a:r>
            <a:endParaRPr lang="pt-BR" sz="2800" b="1" dirty="0">
              <a:ln w="9525">
                <a:solidFill>
                  <a:srgbClr val="CC00CC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66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526">
        <p14:prism/>
      </p:transition>
    </mc:Choice>
    <mc:Fallback xmlns="">
      <p:transition spd="slow" advTm="165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88952" cy="662473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548680"/>
            <a:ext cx="3744416" cy="5279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maior fraqueza de uma pessoa é trocar aquilo que ela mais deseja na vida, por aquilo que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deseja no momento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D.A.</a:t>
            </a:r>
            <a:endParaRPr lang="pt-BR" sz="14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31540" y="5949280"/>
            <a:ext cx="3528392" cy="707886"/>
          </a:xfrm>
          <a:prstGeom prst="rect">
            <a:avLst/>
          </a:prstGeom>
          <a:solidFill>
            <a:srgbClr val="BFCFCF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Reinaldoslides</a:t>
            </a:r>
            <a:endParaRPr lang="pt-BR" sz="4000" b="1" dirty="0">
              <a:ln w="6600">
                <a:solidFill>
                  <a:srgbClr val="FFC000"/>
                </a:solidFill>
                <a:prstDash val="solid"/>
              </a:ln>
              <a:solidFill>
                <a:srgbClr val="0000CC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423440" y="-78377"/>
            <a:ext cx="4573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rgbClr val="CC00CC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</a:t>
            </a:r>
            <a:endParaRPr lang="pt-BR" sz="4000" b="1" dirty="0">
              <a:ln w="9525">
                <a:solidFill>
                  <a:srgbClr val="CC00CC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35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207">
        <p14:prism/>
      </p:transition>
    </mc:Choice>
    <mc:Fallback xmlns="">
      <p:transition spd="slow" advTm="172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3528" y="332656"/>
            <a:ext cx="849694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certo que irás encontrar situações</a:t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tempestuosas novamente,</a:t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haverá de ver sempre</a:t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lado bom da chuva que cai</a:t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não a faceta do raio que destrói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Charles Chaplin</a:t>
            </a: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3528" y="5877272"/>
            <a:ext cx="4032448" cy="584775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rgbClr val="FFCC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</a:t>
            </a:r>
            <a:endParaRPr lang="pt-BR" sz="3200" b="1" dirty="0">
              <a:ln w="9525">
                <a:solidFill>
                  <a:srgbClr val="FFCC00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580112" y="5877272"/>
            <a:ext cx="3240360" cy="646331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pt-BR" sz="3600" b="1" dirty="0" err="1" smtClean="0">
                <a:ln w="13462">
                  <a:solidFill>
                    <a:srgbClr val="FFCC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Reinaldoslides</a:t>
            </a:r>
            <a:endParaRPr lang="pt-BR" sz="3600" b="1" dirty="0">
              <a:ln w="13462">
                <a:solidFill>
                  <a:srgbClr val="FFCC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69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728">
        <p14:prism/>
      </p:transition>
    </mc:Choice>
    <mc:Fallback xmlns="">
      <p:transition spd="slow" advTm="207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16632"/>
            <a:ext cx="3672408" cy="57606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Reinaldoslides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491880" y="6093296"/>
            <a:ext cx="5256584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www.sergrasan.com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86000" y="1268761"/>
            <a:ext cx="6462464" cy="2500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que passa a se recusar a mudar de opinião não é coerente, apenas intransigente.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Ricardo Gondim</a:t>
            </a:r>
            <a:r>
              <a:rPr lang="pt-BR" sz="28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 </a:t>
            </a:r>
            <a:r>
              <a:rPr lang="pt-BR" sz="2800" b="1" u="sng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‏</a:t>
            </a:r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15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169">
        <p14:prism/>
      </p:transition>
    </mc:Choice>
    <mc:Fallback xmlns="">
      <p:transition spd="slow" advTm="161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67544" y="655509"/>
            <a:ext cx="669674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Viver é como andar de bicicleta:  </a:t>
            </a:r>
          </a:p>
          <a:p>
            <a:r>
              <a:rPr lang="pt-BR" sz="3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É preciso estar em constante movimento para manter </a:t>
            </a:r>
          </a:p>
          <a:p>
            <a:r>
              <a:rPr lang="pt-BR" sz="3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o equilíbrio.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Albert Einstein</a:t>
            </a:r>
            <a:endParaRPr lang="pt-BR" sz="28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4778453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www.sergrasan.com</a:t>
            </a:r>
            <a:endParaRPr lang="pt-BR" sz="4000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27984" y="5733256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dirty="0" err="1" smtClean="0">
                <a:solidFill>
                  <a:srgbClr val="FFFF00"/>
                </a:solidFill>
                <a:latin typeface="Harrington" panose="04040505050A02020702" pitchFamily="82" charset="0"/>
              </a:rPr>
              <a:t>Reinaldoslides</a:t>
            </a:r>
            <a:endParaRPr lang="pt-BR" sz="4000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25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561">
        <p14:prism/>
      </p:transition>
    </mc:Choice>
    <mc:Fallback xmlns="">
      <p:transition spd="slow" advTm="165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rgbClr val="E09B8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34" y="188640"/>
            <a:ext cx="8774454" cy="648072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220072" y="332656"/>
            <a:ext cx="367240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Nenhum projeto é viável se não começa a construir-se desde já: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O futuro será o que começamos a fazer dele no presente.</a:t>
            </a:r>
          </a:p>
          <a:p>
            <a:pPr algn="ctr"/>
            <a:r>
              <a:rPr lang="pt-BR" sz="2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Içami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Tiba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90034" y="6021288"/>
            <a:ext cx="5030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www.sergrasan.com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220072" y="6021288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Reinaldoslides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62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162">
        <p14:prism/>
      </p:transition>
    </mc:Choice>
    <mc:Fallback xmlns="">
      <p:transition spd="slow" advTm="171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1535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16016" y="908720"/>
            <a:ext cx="4320480" cy="2368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te esqueças que os estranhos são amigos que ainda não conheces.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6093296"/>
            <a:ext cx="3175494" cy="42251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126322"/>
            <a:ext cx="3035818" cy="40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137">
        <p14:prism/>
      </p:transition>
    </mc:Choice>
    <mc:Fallback xmlns="">
      <p:transition spd="slow" advTm="141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268760"/>
            <a:ext cx="36004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“O passado é uma cortina de vidro.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Felizes os que observam o passado, para poder caminhar no futuro. </a:t>
            </a:r>
            <a:endParaRPr lang="pt-BR" altLang="pt-BR" sz="28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Augusto Jorge Cury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4941168"/>
            <a:ext cx="4896544" cy="635878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4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Reinaldoslides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ysClr val="windowText" lastClr="00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520" y="6021288"/>
            <a:ext cx="4933056" cy="600898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ysClr val="windowText" lastClr="00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854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932">
        <p14:prism/>
      </p:transition>
    </mc:Choice>
    <mc:Fallback xmlns="">
      <p:transition spd="slow" advTm="169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932040" y="233752"/>
            <a:ext cx="4032448" cy="494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pt-BR" sz="2400" b="1" dirty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Aos olhos de Deus ,  somos todos pedras preciosas.</a:t>
            </a:r>
            <a:endParaRPr lang="pt-BR" sz="1050" b="1" dirty="0">
              <a:ln w="19050">
                <a:solidFill>
                  <a:srgbClr val="F00916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pt-BR" sz="2400" b="1" dirty="0" smtClean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400" b="1" dirty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 vida nos lapida, a outra parte cabe a nós  de arredondar, colocar formas,</a:t>
            </a:r>
            <a:endParaRPr lang="pt-BR" sz="1050" b="1" dirty="0">
              <a:ln w="19050">
                <a:solidFill>
                  <a:srgbClr val="F00916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pt-BR" sz="2400" b="1" dirty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pt-BR" sz="2400" b="1" dirty="0" smtClean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 </a:t>
            </a:r>
            <a:r>
              <a:rPr lang="pt-BR" sz="2400" b="1" dirty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brilho e fazer diferença no mundo."</a:t>
            </a:r>
            <a:endParaRPr lang="pt-BR" sz="1050" b="1" dirty="0">
              <a:ln w="19050">
                <a:solidFill>
                  <a:srgbClr val="F00916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b="1" dirty="0">
                <a:ln w="19050">
                  <a:solidFill>
                    <a:srgbClr val="F00916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Letícia Thompson  </a:t>
            </a:r>
            <a:endParaRPr lang="pt-BR" sz="1050" b="1" dirty="0">
              <a:ln w="19050">
                <a:solidFill>
                  <a:srgbClr val="F00916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3528" y="5931481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www.sergrasan.com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796136" y="599835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92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775">
        <p14:prism/>
      </p:transition>
    </mc:Choice>
    <mc:Fallback xmlns="">
      <p:transition spd="slow" advTm="21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7" y="188640"/>
            <a:ext cx="8801563" cy="649934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3176" y="476672"/>
            <a:ext cx="451284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00FF"/>
                </a:solidFill>
                <a:latin typeface="Arial Black" panose="020B0A04020102020204" pitchFamily="34" charset="0"/>
              </a:rPr>
              <a:t>“Os filhos deveriam, desde já, praticar em casa o que terão que fazer na sociedade.</a:t>
            </a:r>
          </a:p>
          <a:p>
            <a:pPr algn="ctr"/>
            <a:r>
              <a:rPr lang="pt-BR" sz="2800" b="1" dirty="0" smtClean="0">
                <a:solidFill>
                  <a:srgbClr val="6600FF"/>
                </a:solidFill>
                <a:latin typeface="Arial Black" panose="020B0A04020102020204" pitchFamily="34" charset="0"/>
              </a:rPr>
              <a:t>Esta é a verdadeira educação, tendo como uma das suas bases a disciplina.”</a:t>
            </a:r>
          </a:p>
          <a:p>
            <a:pPr algn="ctr"/>
            <a:r>
              <a:rPr lang="pt-BR" sz="2000" b="1" dirty="0" err="1" smtClean="0">
                <a:solidFill>
                  <a:srgbClr val="6600FF"/>
                </a:solidFill>
                <a:latin typeface="Arial Black" panose="020B0A04020102020204" pitchFamily="34" charset="0"/>
              </a:rPr>
              <a:t>Içami</a:t>
            </a:r>
            <a:r>
              <a:rPr lang="pt-BR" sz="2000" b="1" dirty="0" smtClean="0">
                <a:solidFill>
                  <a:srgbClr val="6600FF"/>
                </a:solidFill>
                <a:latin typeface="Arial Black" panose="020B0A04020102020204" pitchFamily="34" charset="0"/>
              </a:rPr>
              <a:t> Tiba</a:t>
            </a:r>
            <a:endParaRPr lang="pt-BR" sz="2000" b="1" dirty="0">
              <a:solidFill>
                <a:srgbClr val="6600FF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30221" y="4633465"/>
            <a:ext cx="3672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err="1" smtClean="0">
                <a:ln w="19050">
                  <a:solidFill>
                    <a:srgbClr val="003300"/>
                  </a:solidFill>
                  <a:prstDash val="solid"/>
                </a:ln>
                <a:solidFill>
                  <a:srgbClr val="6600FF"/>
                </a:solidFill>
                <a:latin typeface="Harlow Solid Italic" panose="04030604020F02020D02" pitchFamily="82" charset="0"/>
              </a:rPr>
              <a:t>Reinaldoslides</a:t>
            </a:r>
            <a:endParaRPr lang="pt-BR" sz="4400" b="1" dirty="0">
              <a:ln w="19050">
                <a:solidFill>
                  <a:srgbClr val="003300"/>
                </a:solidFill>
                <a:prstDash val="solid"/>
              </a:ln>
              <a:solidFill>
                <a:srgbClr val="6600FF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0221" y="5517232"/>
            <a:ext cx="4485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19050">
                  <a:solidFill>
                    <a:srgbClr val="003300"/>
                  </a:solidFill>
                  <a:prstDash val="solid"/>
                </a:ln>
                <a:solidFill>
                  <a:srgbClr val="66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low Solid Italic" panose="04030604020F02020D02" pitchFamily="82" charset="0"/>
              </a:rPr>
              <a:t>www.sergrasan.com</a:t>
            </a:r>
            <a:endParaRPr lang="pt-BR" sz="4400" b="1" dirty="0">
              <a:ln w="19050">
                <a:solidFill>
                  <a:srgbClr val="003300"/>
                </a:solidFill>
                <a:prstDash val="solid"/>
              </a:ln>
              <a:solidFill>
                <a:srgbClr val="66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60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007">
        <p14:prism/>
      </p:transition>
    </mc:Choice>
    <mc:Fallback xmlns="">
      <p:transition spd="slow" advTm="21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08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4045" y="1052736"/>
            <a:ext cx="59766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3200" b="1" i="0" u="none" strike="noStrike" kern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“O passado é uma cortina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3200" b="1" i="0" u="none" strike="noStrike" kern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de vidro.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3200" b="1" i="0" u="none" strike="noStrike" kern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Felizes os que observam o passado, para poder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3200" b="1" i="0" u="none" strike="noStrike" kern="0" normalizeH="0" baseline="0" noProof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caminhar  no futuro”.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pt-BR" altLang="pt-BR" sz="1800" b="1" i="0" u="none" strike="noStrike" kern="0" normalizeH="0" baseline="0" noProof="0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Augusto </a:t>
            </a: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Jorge Cury </a:t>
            </a:r>
            <a:endParaRPr kumimoji="0" lang="pt-BR" sz="2000" b="1" i="0" u="none" strike="noStrike" kern="0" normalizeH="0" baseline="0" noProof="0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3528" y="4598462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Reinaldoslides</a:t>
            </a:r>
            <a:endParaRPr lang="pt-BR" sz="36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27584" y="60932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23528" y="5589240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www.sergrasan.com</a:t>
            </a:r>
            <a:endParaRPr lang="pt-BR" sz="36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34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453">
        <p14:prism/>
      </p:transition>
    </mc:Choice>
    <mc:Fallback xmlns="">
      <p:transition spd="slow" advTm="174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7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75856" y="692696"/>
            <a:ext cx="5400600" cy="4344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conheço ninguém que conseguiu realizar seu sonho, sem sacrificar feriados e domingos pelo menos uma centena de vezes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Shinyashiki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395536" y="558924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220072" y="558924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Reinaldo slides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82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594">
        <p14:prism/>
      </p:transition>
    </mc:Choice>
    <mc:Fallback xmlns="">
      <p:transition spd="slow" advTm="20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520" y="332656"/>
            <a:ext cx="86409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Textos: 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Frazes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 e Pensamentos de Autores diversos</a:t>
            </a:r>
          </a:p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Imagens: Banners da minha pagina na Internet </a:t>
            </a:r>
          </a:p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Música: A Noite do Meu Bem – Richard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Clayderman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  <a:p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Formatação:Reinaldoslides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Divulgação: www.sergrasan.com</a:t>
            </a:r>
          </a:p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Contato: reinaldogp2000@yahoo.com.br</a:t>
            </a:r>
          </a:p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Campinas, 09 de fevereiro de 2016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40" y="4509120"/>
            <a:ext cx="6513120" cy="182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23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3146">
        <p14:prism/>
      </p:transition>
    </mc:Choice>
    <mc:Fallback xmlns="">
      <p:transition spd="slow" advTm="431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8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20089</TotalTime>
  <Words>733</Words>
  <Application>Microsoft Office PowerPoint</Application>
  <PresentationFormat>Apresentação na tela (4:3)</PresentationFormat>
  <Paragraphs>155</Paragraphs>
  <Slides>31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6</vt:i4>
      </vt:variant>
      <vt:variant>
        <vt:lpstr>Títulos de slides</vt:lpstr>
      </vt:variant>
      <vt:variant>
        <vt:i4>31</vt:i4>
      </vt:variant>
    </vt:vector>
  </HeadingPairs>
  <TitlesOfParts>
    <vt:vector size="51" baseType="lpstr">
      <vt:lpstr>Arial</vt:lpstr>
      <vt:lpstr>Arial Black</vt:lpstr>
      <vt:lpstr>Batang</vt:lpstr>
      <vt:lpstr>Brush Script MT</vt:lpstr>
      <vt:lpstr>Calibri</vt:lpstr>
      <vt:lpstr>Calibri Light</vt:lpstr>
      <vt:lpstr>Forte</vt:lpstr>
      <vt:lpstr>Freestyle Script</vt:lpstr>
      <vt:lpstr>Harlow Solid Italic</vt:lpstr>
      <vt:lpstr>Harrington</vt:lpstr>
      <vt:lpstr>Matura MT Script Capitals</vt:lpstr>
      <vt:lpstr>Old English Text MT</vt:lpstr>
      <vt:lpstr>Ravie</vt:lpstr>
      <vt:lpstr>Times New Roman</vt:lpstr>
      <vt:lpstr>Tema do Office</vt:lpstr>
      <vt:lpstr>2_Tema do Office</vt:lpstr>
      <vt:lpstr>1_Tema do Office</vt:lpstr>
      <vt:lpstr>18_Tema do Office</vt:lpstr>
      <vt:lpstr>23_Tema do Office</vt:lpstr>
      <vt:lpstr>1_Office Theme</vt:lpstr>
      <vt:lpstr>MEUS BANNERS 1 de 4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582</cp:revision>
  <dcterms:created xsi:type="dcterms:W3CDTF">2014-05-15T18:36:04Z</dcterms:created>
  <dcterms:modified xsi:type="dcterms:W3CDTF">2016-02-10T01:01:23Z</dcterms:modified>
</cp:coreProperties>
</file>