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  <p:sldId id="268" r:id="rId14"/>
    <p:sldId id="269" r:id="rId15"/>
    <p:sldId id="272" r:id="rId16"/>
    <p:sldId id="267" r:id="rId17"/>
    <p:sldId id="270" r:id="rId18"/>
    <p:sldId id="271" r:id="rId19"/>
    <p:sldId id="282" r:id="rId20"/>
    <p:sldId id="276" r:id="rId21"/>
    <p:sldId id="273" r:id="rId22"/>
    <p:sldId id="284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FEC16-3242-45F1-8089-899CDC552021}" type="datetimeFigureOut">
              <a:rPr lang="pt-BR" smtClean="0"/>
              <a:t>18/06/2017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6E57-1689-4E3B-9DAB-737B66DA94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741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FEC16-3242-45F1-8089-899CDC552021}" type="datetimeFigureOut">
              <a:rPr lang="pt-BR" smtClean="0"/>
              <a:t>18/06/2017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6E57-1689-4E3B-9DAB-737B66DA94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3941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FEC16-3242-45F1-8089-899CDC552021}" type="datetimeFigureOut">
              <a:rPr lang="pt-BR" smtClean="0"/>
              <a:t>18/06/2017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6E57-1689-4E3B-9DAB-737B66DA94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057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FEC16-3242-45F1-8089-899CDC552021}" type="datetimeFigureOut">
              <a:rPr lang="pt-BR" smtClean="0"/>
              <a:t>18/06/2017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6E57-1689-4E3B-9DAB-737B66DA94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950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FEC16-3242-45F1-8089-899CDC552021}" type="datetimeFigureOut">
              <a:rPr lang="pt-BR" smtClean="0"/>
              <a:t>18/06/2017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6E57-1689-4E3B-9DAB-737B66DA94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317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FEC16-3242-45F1-8089-899CDC552021}" type="datetimeFigureOut">
              <a:rPr lang="pt-BR" smtClean="0"/>
              <a:t>18/06/2017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6E57-1689-4E3B-9DAB-737B66DA94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2466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FEC16-3242-45F1-8089-899CDC552021}" type="datetimeFigureOut">
              <a:rPr lang="pt-BR" smtClean="0"/>
              <a:t>18/06/2017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6E57-1689-4E3B-9DAB-737B66DA94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522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FEC16-3242-45F1-8089-899CDC552021}" type="datetimeFigureOut">
              <a:rPr lang="pt-BR" smtClean="0"/>
              <a:t>18/06/2017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6E57-1689-4E3B-9DAB-737B66DA94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1131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FEC16-3242-45F1-8089-899CDC552021}" type="datetimeFigureOut">
              <a:rPr lang="pt-BR" smtClean="0"/>
              <a:t>18/06/2017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6E57-1689-4E3B-9DAB-737B66DA94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356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FEC16-3242-45F1-8089-899CDC552021}" type="datetimeFigureOut">
              <a:rPr lang="pt-BR" smtClean="0"/>
              <a:t>18/06/2017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6E57-1689-4E3B-9DAB-737B66DA94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421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FEC16-3242-45F1-8089-899CDC552021}" type="datetimeFigureOut">
              <a:rPr lang="pt-BR" smtClean="0"/>
              <a:t>18/06/2017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A86E57-1689-4E3B-9DAB-737B66DA94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03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DFEC16-3242-45F1-8089-899CDC552021}" type="datetimeFigureOut">
              <a:rPr lang="pt-BR" smtClean="0"/>
              <a:t>18/06/2017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86E57-1689-4E3B-9DAB-737B66DA941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2646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gif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gif"/><Relationship Id="rId4" Type="http://schemas.openxmlformats.org/officeDocument/2006/relationships/image" Target="../media/image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037294" y="2141621"/>
            <a:ext cx="7200201" cy="1323439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endParaRPr lang="pt-BR" b="1" dirty="0">
              <a:ln w="38100">
                <a:solidFill>
                  <a:srgbClr val="FF00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0550666">
            <a:off x="3263020" y="1650684"/>
            <a:ext cx="6732185" cy="3489538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lvl="0" algn="ctr"/>
            <a:r>
              <a:rPr lang="pt-BR" sz="8000" b="1" dirty="0">
                <a:ln w="38100">
                  <a:solidFill>
                    <a:srgbClr val="FF0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bl" rotWithShape="0">
                    <a:srgbClr val="4472C4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 e r d ã o</a:t>
            </a:r>
            <a:endParaRPr lang="pt-BR" b="1" dirty="0">
              <a:ln w="38100">
                <a:solidFill>
                  <a:srgbClr val="FF00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bl" rotWithShape="0">
                  <a:srgbClr val="4472C4"/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57" y="6196262"/>
            <a:ext cx="2135605" cy="42712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7239" y="5907171"/>
            <a:ext cx="3228975" cy="62865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4864" y="-576715"/>
            <a:ext cx="3181350" cy="552450"/>
          </a:xfrm>
          <a:prstGeom prst="rect">
            <a:avLst/>
          </a:prstGeom>
        </p:spPr>
      </p:pic>
      <p:pic>
        <p:nvPicPr>
          <p:cNvPr id="9" name="Andre Rieu - Serenade - Toselli 1.35 cu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507455" y="60362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44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48"/>
    </mc:Choice>
    <mc:Fallback xmlns="">
      <p:transition spd="slow" advTm="20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2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0011" objId="9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5967663" y="577516"/>
            <a:ext cx="5823283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Todas as pessoas acham que estão certas e os outros errados.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7819" y="1477640"/>
            <a:ext cx="4638828" cy="4435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81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28"/>
    </mc:Choice>
    <mc:Fallback xmlns="">
      <p:transition spd="slow" advTm="132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7014410" y="397043"/>
            <a:ext cx="4740442" cy="23974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Sempre a discussão entre as pessoas ocorrem por variados motivos até insignificantes.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32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12"/>
    </mc:Choice>
    <mc:Fallback xmlns="">
      <p:transition spd="slow" advTm="132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896854" y="1576137"/>
            <a:ext cx="7074568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pessoas ficaram insensíveis optando por odiar os outros facilmente.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45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956"/>
    </mc:Choice>
    <mc:Fallback xmlns="">
      <p:transition spd="slow" advTm="12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3909" y="51657"/>
            <a:ext cx="12193057" cy="6858594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150896" y="1708485"/>
            <a:ext cx="7615988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Basta contrariar ou tentar expressar sua opinião sobre determinados assuntos.</a:t>
            </a:r>
            <a:endParaRPr lang="pt-BR" sz="11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80" y="3480954"/>
            <a:ext cx="4230628" cy="319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288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716"/>
    </mc:Choice>
    <mc:Fallback xmlns="">
      <p:transition spd="slow" advTm="137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81527" y="937147"/>
            <a:ext cx="11610473" cy="553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trabalho, no trânsito, nas escolas e em casa.</a:t>
            </a:r>
            <a:endParaRPr lang="pt-BR" sz="1100" dirty="0">
              <a:solidFill>
                <a:srgbClr val="0000FF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5204" y="2603472"/>
            <a:ext cx="4405313" cy="4540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73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73"/>
    </mc:Choice>
    <mc:Fallback xmlns="">
      <p:transition spd="slow" advTm="165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573378" y="1999763"/>
            <a:ext cx="8073189" cy="2039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Normalmente ocorre com pessoas próximas e são sempre colocadas em nossas vidas para repararmos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rgbClr val="FFFF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algum mal estar, </a:t>
            </a:r>
            <a:endParaRPr lang="pt-BR" sz="1100" b="1" dirty="0">
              <a:ln w="9525">
                <a:solidFill>
                  <a:srgbClr val="FFFF00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355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717"/>
    </mc:Choice>
    <mc:Fallback xmlns="">
      <p:transition spd="slow" advTm="177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481263" y="2921810"/>
            <a:ext cx="5907505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0066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ódio e ofensas desta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0066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 de outras vidas </a:t>
            </a: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44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87"/>
    </mc:Choice>
    <mc:Fallback xmlns="">
      <p:transition spd="slow" advTm="109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76990" y="1199382"/>
            <a:ext cx="5650831" cy="1936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todos sofremos em algum momento da vida algum tipo de violência e desrespeito, 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23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64"/>
    </mc:Choice>
    <mc:Fallback xmlns="">
      <p:transition spd="slow" advTm="141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534526" y="2223979"/>
            <a:ext cx="6352673" cy="1380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ferimos as pessoas e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somos feridos.</a:t>
            </a: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98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51"/>
    </mc:Choice>
    <mc:Fallback xmlns="">
      <p:transition spd="slow" advTm="106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521116" y="1431758"/>
            <a:ext cx="5125452" cy="2703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Somente o perdão pode dissolver essa série de mal entendidos e acusações.</a:t>
            </a:r>
            <a:endParaRPr lang="pt-B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39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4"/>
    </mc:Choice>
    <mc:Fallback xmlns="">
      <p:transition spd="slow" advTm="14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45958" y="1997242"/>
            <a:ext cx="5402179" cy="2437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 quebra em nós uma onda de pensamentos negativos </a:t>
            </a: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44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940"/>
    </mc:Choice>
    <mc:Fallback xmlns="">
      <p:transition spd="slow" advTm="11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426242" y="1636295"/>
            <a:ext cx="6136104" cy="16497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nos propicia ao equilíbrio e amor em nossas vidas.</a:t>
            </a:r>
            <a:endParaRPr lang="pt-B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15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83"/>
    </mc:Choice>
    <mc:Fallback xmlns="">
      <p:transition spd="slow" advTm="122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61473" y="709863"/>
            <a:ext cx="11069053" cy="658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 pede para perdoarmos 70×7 vezes, </a:t>
            </a: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02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12"/>
    </mc:Choice>
    <mc:Fallback xmlns="">
      <p:transition spd="slow" advTm="11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73768" y="360947"/>
            <a:ext cx="5618747" cy="4215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que sejamos humildes e perdoemos nossos irmãos e nossas falhas sejam trabalhadas internamente, </a:t>
            </a: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24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60"/>
    </mc:Choice>
    <mc:Fallback xmlns="">
      <p:transition spd="slow" advTm="17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90147" y="1203158"/>
            <a:ext cx="6340641" cy="11228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que não ocorram mais brigas que levem ao rancor. </a:t>
            </a:r>
            <a:endParaRPr lang="pt-B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712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60"/>
    </mc:Choice>
    <mc:Fallback xmlns="">
      <p:transition spd="slow" advTm="130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37674" y="854242"/>
            <a:ext cx="6448926" cy="2405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Ore pelos seus semelhantes e peça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à Deus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sabedoria, </a:t>
            </a:r>
            <a:endParaRPr lang="pt-BR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34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12"/>
    </mc:Choice>
    <mc:Fallback xmlns="">
      <p:transition spd="slow" advTm="128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21105" y="661737"/>
            <a:ext cx="11369841" cy="12515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o perdão faz com que melhoremos nossa vida, </a:t>
            </a: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86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67"/>
    </mc:Choice>
    <mc:Fallback xmlns="">
      <p:transition spd="slow" advTm="118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689811" y="1294957"/>
            <a:ext cx="6096000" cy="138050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tire o sentimento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solidFill>
                  <a:srgbClr val="0000FF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culpa.</a:t>
            </a:r>
            <a:endParaRPr lang="pt-BR" sz="14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89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91"/>
    </mc:Choice>
    <mc:Fallback xmlns="">
      <p:transition spd="slow" advTm="11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565484" y="1335505"/>
            <a:ext cx="62564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0000FF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muito difícil perdoar, mas perdão não se estende somente aos outros </a:t>
            </a:r>
            <a:endParaRPr lang="pt-BR" sz="24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15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64"/>
    </mc:Choice>
    <mc:Fallback xmlns="">
      <p:transition spd="slow" advTm="131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97042" y="3152322"/>
            <a:ext cx="8403385" cy="658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também à nós mesmos.</a:t>
            </a:r>
            <a:endParaRPr lang="pt-BR" sz="1400" b="1" dirty="0">
              <a:ln w="9525">
                <a:solidFill>
                  <a:srgbClr val="FF0000"/>
                </a:solidFill>
                <a:prstDash val="solid"/>
              </a:ln>
              <a:solidFill>
                <a:srgbClr val="0000FF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736" y="6172199"/>
            <a:ext cx="2135605" cy="427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580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64"/>
    </mc:Choice>
    <mc:Fallback xmlns="">
      <p:transition spd="slow" advTm="117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61737" y="423441"/>
            <a:ext cx="1153026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BR" sz="3200" dirty="0">
                <a:solidFill>
                  <a:srgbClr val="0000FF"/>
                </a:solidFill>
                <a:latin typeface="Arial Black" panose="020B0A04020102020204" pitchFamily="34" charset="0"/>
              </a:rPr>
              <a:t>Texto: do Site Gotas de paz</a:t>
            </a:r>
          </a:p>
          <a:p>
            <a:pPr lvl="0"/>
            <a:r>
              <a:rPr lang="pt-BR" sz="3200" b="1" dirty="0">
                <a:solidFill>
                  <a:srgbClr val="0000FF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Imagens: Internet e pessoais</a:t>
            </a:r>
          </a:p>
          <a:p>
            <a:pPr lvl="0"/>
            <a:r>
              <a:rPr lang="pt-BR" sz="3200" b="1" dirty="0">
                <a:solidFill>
                  <a:srgbClr val="0000FF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Música</a:t>
            </a:r>
            <a:r>
              <a:rPr lang="pt-BR" sz="3200" b="1" dirty="0" smtClean="0">
                <a:solidFill>
                  <a:srgbClr val="0000FF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: André </a:t>
            </a:r>
            <a:r>
              <a:rPr lang="pt-BR" sz="3200" b="1" dirty="0" err="1" smtClean="0">
                <a:solidFill>
                  <a:srgbClr val="0000FF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Rieu</a:t>
            </a:r>
            <a:r>
              <a:rPr lang="pt-BR" sz="3200" b="1" dirty="0" smtClean="0">
                <a:solidFill>
                  <a:srgbClr val="0000FF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– Serenade.wav</a:t>
            </a:r>
            <a:endParaRPr lang="pt-BR" sz="3200" b="1" dirty="0">
              <a:solidFill>
                <a:srgbClr val="0000FF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lvl="0"/>
            <a:r>
              <a:rPr lang="pt-BR" sz="3200" b="1" dirty="0">
                <a:solidFill>
                  <a:srgbClr val="0000FF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Contato: reinaldogp2000@yahoo.com.br</a:t>
            </a:r>
          </a:p>
          <a:p>
            <a:pPr lvl="0"/>
            <a:r>
              <a:rPr lang="pt-BR" sz="3200" b="1" dirty="0">
                <a:solidFill>
                  <a:srgbClr val="0000FF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Formatação: </a:t>
            </a:r>
            <a:r>
              <a:rPr lang="pt-BR" sz="3200" b="1" dirty="0" err="1">
                <a:solidFill>
                  <a:srgbClr val="0000FF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Reinaldoslides</a:t>
            </a:r>
            <a:endParaRPr lang="pt-BR" sz="3200" b="1" dirty="0">
              <a:solidFill>
                <a:srgbClr val="0000FF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lvl="0"/>
            <a:r>
              <a:rPr lang="pt-BR" sz="3200" b="1" dirty="0">
                <a:solidFill>
                  <a:srgbClr val="0000FF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Divulgação: www.sergrasan.com</a:t>
            </a:r>
          </a:p>
          <a:p>
            <a:pPr lvl="0"/>
            <a:r>
              <a:rPr lang="pt-BR" sz="3200" b="1" dirty="0" smtClean="0">
                <a:solidFill>
                  <a:srgbClr val="0000FF"/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Campinas, 18 de junho de 2017</a:t>
            </a:r>
            <a:endParaRPr lang="pt-BR" sz="3200" b="1" dirty="0">
              <a:solidFill>
                <a:srgbClr val="0000FF"/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7137" y="6110672"/>
            <a:ext cx="2273970" cy="45479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46" y="4291734"/>
            <a:ext cx="6389507" cy="223740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159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82"/>
    </mc:Choice>
    <mc:Fallback xmlns="">
      <p:transition spd="slow" advTm="233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259</Words>
  <Application>Microsoft Office PowerPoint</Application>
  <PresentationFormat>Widescreen</PresentationFormat>
  <Paragraphs>34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8" baseType="lpstr"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22</cp:revision>
  <dcterms:created xsi:type="dcterms:W3CDTF">2017-06-13T23:45:36Z</dcterms:created>
  <dcterms:modified xsi:type="dcterms:W3CDTF">2017-06-18T22:34:33Z</dcterms:modified>
</cp:coreProperties>
</file>