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7" r:id="rId5"/>
    <p:sldId id="263" r:id="rId6"/>
    <p:sldId id="272" r:id="rId7"/>
    <p:sldId id="273" r:id="rId8"/>
    <p:sldId id="274" r:id="rId9"/>
    <p:sldId id="278" r:id="rId10"/>
    <p:sldId id="275" r:id="rId11"/>
    <p:sldId id="276" r:id="rId12"/>
    <p:sldId id="277" r:id="rId13"/>
    <p:sldId id="279" r:id="rId14"/>
    <p:sldId id="280" r:id="rId15"/>
    <p:sldId id="282" r:id="rId16"/>
    <p:sldId id="28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9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30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364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375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72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01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0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02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28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53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39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07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C6113-6BED-4F8B-B6DA-5C2E7BA71D6F}" type="datetimeFigureOut">
              <a:rPr lang="pt-BR" smtClean="0"/>
              <a:t>18/06/2020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62414-A73B-4259-BC88-CD08AEA72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46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1008333">
            <a:off x="680224" y="1457337"/>
            <a:ext cx="7839308" cy="1602811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AUSÊNCIA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8176" y="6248400"/>
            <a:ext cx="609600" cy="6096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203" y="-533400"/>
            <a:ext cx="3667125" cy="5334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654" y="6155705"/>
            <a:ext cx="377190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5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4"/>
    </mc:Choice>
    <mc:Fallback xmlns="">
      <p:transition spd="slow" advTm="9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12233" y="1918010"/>
            <a:ext cx="8564137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Nós andávamos na mesma rua,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hoje nos desviamos dela,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19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7"/>
    </mc:Choice>
    <mc:Fallback xmlns="">
      <p:transition spd="slow" advTm="121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3024" y="1260089"/>
            <a:ext cx="8753708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sonhos eram sempre a dois,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planos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fantasias, desejos,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hoje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apenas desilusões,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76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40"/>
    </mc:Choice>
    <mc:Fallback xmlns="">
      <p:transition spd="slow" advTm="13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39591" y="1449659"/>
            <a:ext cx="7304047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dançávamos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mesma música,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hoje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a ouvimos,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77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52"/>
    </mc:Choice>
    <mc:Fallback xmlns="">
      <p:transition spd="slow" advTm="10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73157" y="1584896"/>
            <a:ext cx="7113766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castelos que desmoronaram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nossa separação.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98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9"/>
    </mc:Choice>
    <mc:Fallback xmlns="">
      <p:transition spd="slow" advTm="11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3506" y="1423086"/>
            <a:ext cx="7761249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Aqui está o que restou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uma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vida, de um amor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os seus sentimentos,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05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6"/>
    </mc:Choice>
    <mc:Fallback xmlns="">
      <p:transition spd="slow" advTm="13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8779" y="1070517"/>
            <a:ext cx="8564137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resta apenas uma aliança sem par,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cama com mais espaço,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 roupa vazio,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89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9"/>
    </mc:Choice>
    <mc:Fallback xmlns="">
      <p:transition spd="slow" advTm="14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" y="635621"/>
            <a:ext cx="8229600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 terrível impressão de que falta "algo mais", como aquele amputado que coça o membro que perdeu,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7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1"/>
    </mc:Choice>
    <mc:Fallback xmlns="">
      <p:transition spd="slow" advTm="14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9863" y="1159727"/>
            <a:ext cx="8151542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a mãe que espera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filho no cais,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83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9"/>
    </mc:Choice>
    <mc:Fallback xmlns="">
      <p:transition spd="slow" advTm="10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8712" y="1929160"/>
            <a:ext cx="7571678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olhar o quarto de quem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já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morreu...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78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2"/>
    </mc:Choice>
    <mc:Fallback xmlns="">
      <p:transition spd="slow" advTm="11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9863" y="1393902"/>
            <a:ext cx="7883913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Separados,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uma esperança: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recomeçar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39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0"/>
    </mc:Choice>
    <mc:Fallback xmlns="">
      <p:transition spd="slow" advTm="11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5688" y="1405054"/>
            <a:ext cx="7025268" cy="1752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Reconstruir é preciso,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necessário estar sempre pronto.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4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6"/>
    </mc:Choice>
    <mc:Fallback xmlns="">
      <p:transition spd="slow" advTm="11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839" y="1118918"/>
            <a:ext cx="8787161" cy="1752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eu estou assim, inteiro,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apesar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pedaços, aguardando uma porta, uma saída, um sorriso.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49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84"/>
    </mc:Choice>
    <mc:Fallback xmlns="">
      <p:transition spd="slow" advTm="14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47854" y="1616926"/>
            <a:ext cx="8196145" cy="1122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nova vida, recomeçar sempre, pois o amor insiste em mim!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18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0"/>
    </mc:Choice>
    <mc:Fallback xmlns="">
      <p:transition spd="slow" advTm="11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483113" y="2019553"/>
            <a:ext cx="5051502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acredito em você</a:t>
            </a:r>
            <a:endParaRPr lang="pt-BR" sz="1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98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8"/>
    </mc:Choice>
    <mc:Fallback xmlns="">
      <p:transition spd="slow" advTm="8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5327" y="259769"/>
            <a:ext cx="8809463" cy="4218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Paulo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</a:t>
            </a:r>
            <a:r>
              <a:rPr lang="pt-B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Gaefke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Monte Sião acervo pessoal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www.sergrasan,com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Reinaldovideos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junho de 2020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1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2219399" y="4211122"/>
            <a:ext cx="470994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 I M</a:t>
            </a:r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150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91"/>
    </mc:Choice>
    <mc:Fallback xmlns="">
      <p:transition spd="slow" advTm="26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</TotalTime>
  <Words>215</Words>
  <Application>Microsoft Office PowerPoint</Application>
  <PresentationFormat>Apresentação na tela (4:3)</PresentationFormat>
  <Paragraphs>39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17</cp:revision>
  <dcterms:created xsi:type="dcterms:W3CDTF">2020-06-18T19:50:49Z</dcterms:created>
  <dcterms:modified xsi:type="dcterms:W3CDTF">2020-06-19T02:38:54Z</dcterms:modified>
</cp:coreProperties>
</file>