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83" r:id="rId3"/>
    <p:sldId id="257" r:id="rId4"/>
    <p:sldId id="263" r:id="rId5"/>
    <p:sldId id="264" r:id="rId6"/>
    <p:sldId id="265" r:id="rId7"/>
    <p:sldId id="258" r:id="rId8"/>
    <p:sldId id="260" r:id="rId9"/>
    <p:sldId id="261" r:id="rId10"/>
    <p:sldId id="262" r:id="rId11"/>
    <p:sldId id="259" r:id="rId12"/>
    <p:sldId id="266" r:id="rId13"/>
    <p:sldId id="267" r:id="rId14"/>
    <p:sldId id="268" r:id="rId15"/>
    <p:sldId id="269" r:id="rId16"/>
    <p:sldId id="274" r:id="rId17"/>
    <p:sldId id="270" r:id="rId18"/>
    <p:sldId id="272" r:id="rId19"/>
    <p:sldId id="273" r:id="rId20"/>
    <p:sldId id="271" r:id="rId21"/>
    <p:sldId id="275" r:id="rId22"/>
    <p:sldId id="276" r:id="rId23"/>
    <p:sldId id="277" r:id="rId24"/>
    <p:sldId id="278" r:id="rId25"/>
    <p:sldId id="280" r:id="rId26"/>
    <p:sldId id="281" r:id="rId27"/>
    <p:sldId id="284" r:id="rId2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FF"/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9" autoAdjust="0"/>
    <p:restoredTop sz="94632" autoAdjust="0"/>
  </p:normalViewPr>
  <p:slideViewPr>
    <p:cSldViewPr>
      <p:cViewPr varScale="1">
        <p:scale>
          <a:sx n="74" d="100"/>
          <a:sy n="74" d="100"/>
        </p:scale>
        <p:origin x="-82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6A126F-588B-4518-B196-6294E2C93FDC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2CF0E5-BFA4-45B7-878C-64B15D77A8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7891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2CF0E5-BFA4-45B7-878C-64B15D77A8A1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4850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2CF0E5-BFA4-45B7-878C-64B15D77A8A1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47552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2CF0E5-BFA4-45B7-878C-64B15D77A8A1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4467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EA804-39AD-4E07-94F8-BBF9421D601B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3E83E-F98D-4217-9D6F-DA228202F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817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EA804-39AD-4E07-94F8-BBF9421D601B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3E83E-F98D-4217-9D6F-DA228202F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097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EA804-39AD-4E07-94F8-BBF9421D601B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3E83E-F98D-4217-9D6F-DA228202F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47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EA804-39AD-4E07-94F8-BBF9421D601B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3E83E-F98D-4217-9D6F-DA228202F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827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EA804-39AD-4E07-94F8-BBF9421D601B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3E83E-F98D-4217-9D6F-DA228202F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598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EA804-39AD-4E07-94F8-BBF9421D601B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3E83E-F98D-4217-9D6F-DA228202F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2214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EA804-39AD-4E07-94F8-BBF9421D601B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3E83E-F98D-4217-9D6F-DA228202F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698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EA804-39AD-4E07-94F8-BBF9421D601B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3E83E-F98D-4217-9D6F-DA228202F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292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EA804-39AD-4E07-94F8-BBF9421D601B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3E83E-F98D-4217-9D6F-DA228202F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540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EA804-39AD-4E07-94F8-BBF9421D601B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3E83E-F98D-4217-9D6F-DA228202F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768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EA804-39AD-4E07-94F8-BBF9421D601B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3E83E-F98D-4217-9D6F-DA228202F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040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EA804-39AD-4E07-94F8-BBF9421D601B}" type="datetimeFigureOut">
              <a:rPr lang="pt-BR" smtClean="0"/>
              <a:t>15/05/2014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3E83E-F98D-4217-9D6F-DA228202FF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3386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79512" y="116632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C00000"/>
                </a:solidFill>
              </a:rPr>
              <a:t>Transição de slides Automática</a:t>
            </a:r>
            <a:endParaRPr lang="pt-BR" sz="4800" b="1" dirty="0">
              <a:solidFill>
                <a:srgbClr val="C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355976" y="5589240"/>
            <a:ext cx="4536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6000" b="1" dirty="0" smtClean="0">
                <a:solidFill>
                  <a:srgbClr val="C00000"/>
                </a:solidFill>
              </a:rPr>
              <a:t>Ligue o SOM</a:t>
            </a:r>
            <a:endParaRPr lang="pt-BR" sz="6000" b="1" dirty="0">
              <a:solidFill>
                <a:srgbClr val="C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652120" y="3501008"/>
            <a:ext cx="3024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6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23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3000">
        <p14:reveal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89375" y="1348487"/>
            <a:ext cx="547260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Aprendendo 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a conversar com </a:t>
            </a:r>
            <a:r>
              <a:rPr lang="pt-BR" sz="13800" b="1" dirty="0" smtClean="0">
                <a:solidFill>
                  <a:srgbClr val="FFFF00"/>
                </a:solidFill>
                <a:latin typeface="Harrington" pitchFamily="82" charset="0"/>
              </a:rPr>
              <a:t>Deus</a:t>
            </a:r>
            <a:endParaRPr lang="pt-BR" sz="13800" b="1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134869"/>
      </p:ext>
    </p:extLst>
  </p:cSld>
  <p:clrMapOvr>
    <a:masterClrMapping/>
  </p:clrMapOvr>
  <p:transition spd="slow" advTm="7000">
    <p:push dir="u"/>
    <p:sndAc>
      <p:stSnd loop="1">
        <p:snd r:embed="rId2" name="lo que el viento se llevo -- Richar Claider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1520" y="2564904"/>
            <a:ext cx="86409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bg1"/>
                </a:solidFill>
              </a:rPr>
              <a:t>Para conversar com </a:t>
            </a:r>
            <a:r>
              <a:rPr lang="pt-BR" sz="5400" b="1" dirty="0" smtClean="0">
                <a:solidFill>
                  <a:schemeClr val="bg1"/>
                </a:solidFill>
                <a:latin typeface="Harrington" pitchFamily="82" charset="0"/>
              </a:rPr>
              <a:t>Deus</a:t>
            </a:r>
            <a:r>
              <a:rPr lang="pt-BR" sz="5400" b="1" dirty="0" smtClean="0">
                <a:solidFill>
                  <a:schemeClr val="bg1"/>
                </a:solidFill>
              </a:rPr>
              <a:t> é preciso antes de tudo aprender a estar em silêncio.</a:t>
            </a:r>
            <a:r>
              <a:rPr lang="pt-BR" sz="5400" b="1" dirty="0" smtClean="0"/>
              <a:t>.</a:t>
            </a:r>
            <a:endParaRPr lang="pt-BR" sz="5400" b="1" dirty="0"/>
          </a:p>
        </p:txBody>
      </p:sp>
    </p:spTree>
    <p:extLst>
      <p:ext uri="{BB962C8B-B14F-4D97-AF65-F5344CB8AC3E}">
        <p14:creationId xmlns:p14="http://schemas.microsoft.com/office/powerpoint/2010/main" val="93676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0">
        <p14:flash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5496" y="764705"/>
            <a:ext cx="9073008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 </a:t>
            </a:r>
            <a:r>
              <a:rPr lang="pt-BR" sz="5400" b="1" dirty="0" smtClean="0">
                <a:solidFill>
                  <a:schemeClr val="bg1"/>
                </a:solidFill>
              </a:rPr>
              <a:t>Muitos se queixam que não conseguem ouvir a voz de </a:t>
            </a:r>
            <a:r>
              <a:rPr lang="pt-BR" sz="6600" b="1" dirty="0" smtClean="0">
                <a:solidFill>
                  <a:schemeClr val="bg1"/>
                </a:solidFill>
                <a:latin typeface="Harrington" pitchFamily="82" charset="0"/>
              </a:rPr>
              <a:t>Deus </a:t>
            </a:r>
            <a:r>
              <a:rPr lang="pt-BR" sz="5400" b="1" dirty="0" smtClean="0">
                <a:solidFill>
                  <a:schemeClr val="bg1"/>
                </a:solidFill>
              </a:rPr>
              <a:t>e,</a:t>
            </a:r>
            <a:endParaRPr lang="pt-BR" sz="5400" b="1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95536" y="3982998"/>
            <a:ext cx="828091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5400" b="1" dirty="0" smtClean="0">
                <a:solidFill>
                  <a:schemeClr val="bg1"/>
                </a:solidFill>
              </a:rPr>
              <a:t>portanto, não há nenhum mistério. </a:t>
            </a:r>
            <a:endParaRPr lang="pt-BR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63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483768" y="1196752"/>
            <a:ext cx="41764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5400" b="1" dirty="0" smtClean="0">
                <a:solidFill>
                  <a:schemeClr val="bg1"/>
                </a:solidFill>
              </a:rPr>
              <a:t>Deus nos fala. </a:t>
            </a:r>
            <a:endParaRPr lang="pt-BR" sz="5400" b="1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2204865"/>
            <a:ext cx="892899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bg1"/>
                </a:solidFill>
              </a:rPr>
              <a:t>Mas geralmente estamos tão preocupados em falar, falar e falar, </a:t>
            </a:r>
            <a:endParaRPr lang="pt-BR" sz="5400" b="1" dirty="0">
              <a:solidFill>
                <a:schemeClr val="bg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0" y="5090994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bg1"/>
                </a:solidFill>
              </a:rPr>
              <a:t>que Ele simplesmente nos ouve. </a:t>
            </a:r>
            <a:endParaRPr lang="pt-BR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87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7504" y="836713"/>
            <a:ext cx="892899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Se falamos o tempo todo,</a:t>
            </a:r>
          </a:p>
          <a:p>
            <a:pPr algn="ctr"/>
            <a:endParaRPr lang="pt-BR" sz="5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nada mais natural que ouvirmos o som da nossa própria voz. </a:t>
            </a:r>
            <a:endParaRPr lang="pt-BR" sz="5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29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332656"/>
            <a:ext cx="45365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Enquanto nosso eu estiver dominando, </a:t>
            </a:r>
          </a:p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só ouviremos </a:t>
            </a:r>
          </a:p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 nós </a:t>
            </a:r>
          </a:p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mesmos. </a:t>
            </a:r>
            <a:endParaRPr lang="pt-BR" sz="5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47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188640"/>
            <a:ext cx="72728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A maneira mais simples de orar é ficar em silêncio, </a:t>
            </a:r>
            <a:endParaRPr lang="pt-BR" sz="4800" b="1" dirty="0">
              <a:solidFill>
                <a:srgbClr val="FFFF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51520" y="2060849"/>
            <a:ext cx="460851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colocar a alma de joelhos e esperar pacientemente que a presença de Deus se manifeste. </a:t>
            </a:r>
            <a:endParaRPr lang="pt-BR" sz="4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10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548679"/>
            <a:ext cx="424847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E Ele vem sempre. </a:t>
            </a:r>
          </a:p>
          <a:p>
            <a:pPr algn="ctr"/>
            <a:endParaRPr lang="pt-BR" sz="5400" b="1" dirty="0">
              <a:solidFill>
                <a:srgbClr val="FFFF00"/>
              </a:solidFill>
            </a:endParaRP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Ele entra no nosso coração e quebranta nossas vidas. </a:t>
            </a:r>
            <a:endParaRPr lang="pt-B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66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404665"/>
            <a:ext cx="446449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Quem teve essa experiência um dia </a:t>
            </a:r>
          </a:p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nunca se esquecerá.</a:t>
            </a:r>
            <a:endParaRPr lang="pt-BR" sz="5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01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260647"/>
            <a:ext cx="417646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Nosso grande problema é chegar na presença de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Deus </a:t>
            </a:r>
          </a:p>
        </p:txBody>
      </p:sp>
      <p:sp>
        <p:nvSpPr>
          <p:cNvPr id="5" name="Retângulo 4"/>
          <p:cNvSpPr/>
          <p:nvPr/>
        </p:nvSpPr>
        <p:spPr>
          <a:xfrm>
            <a:off x="4572001" y="3244334"/>
            <a:ext cx="43924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para ouvir somente o que queremos. </a:t>
            </a:r>
            <a:endParaRPr lang="pt-B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77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116632"/>
            <a:ext cx="507605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Geralmente quando chegamos a Ele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para pedir alguma coisa, </a:t>
            </a:r>
          </a:p>
        </p:txBody>
      </p:sp>
      <p:sp>
        <p:nvSpPr>
          <p:cNvPr id="4" name="Retângulo 3"/>
          <p:cNvSpPr/>
          <p:nvPr/>
        </p:nvSpPr>
        <p:spPr>
          <a:xfrm>
            <a:off x="4788024" y="3429000"/>
            <a:ext cx="42484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já temos a resposta do que queremos.</a:t>
            </a:r>
            <a:endParaRPr lang="pt-B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30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04" y="-16136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9512" y="188641"/>
            <a:ext cx="40324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/>
              <a:t>Não pedimos o  que é melhor para nós, </a:t>
            </a:r>
            <a:endParaRPr lang="pt-BR" sz="5400" b="1" dirty="0"/>
          </a:p>
        </p:txBody>
      </p:sp>
      <p:sp>
        <p:nvSpPr>
          <p:cNvPr id="4" name="Retângulo 3"/>
          <p:cNvSpPr/>
          <p:nvPr/>
        </p:nvSpPr>
        <p:spPr>
          <a:xfrm>
            <a:off x="4716016" y="3068960"/>
            <a:ext cx="43204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/>
              <a:t>mas dizemos a Ele o que queremos e pedimos isso. </a:t>
            </a:r>
            <a:endParaRPr lang="pt-BR" sz="5400" b="1" dirty="0"/>
          </a:p>
        </p:txBody>
      </p:sp>
    </p:spTree>
    <p:extLst>
      <p:ext uri="{BB962C8B-B14F-4D97-AF65-F5344CB8AC3E}">
        <p14:creationId xmlns:p14="http://schemas.microsoft.com/office/powerpoint/2010/main" val="164771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240"/>
                            </p:stCondLst>
                            <p:childTnLst>
                              <p:par>
                                <p:cTn id="10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FE1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7504" y="188641"/>
            <a:ext cx="424847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É sempre nosso eu dominando, como se inversamente, fôssemos nós deuses </a:t>
            </a:r>
            <a:endParaRPr lang="pt-B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21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788024" y="188641"/>
            <a:ext cx="435597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e que Ele estivesse à disposição simplesmente para atender a nossos desejos. </a:t>
            </a:r>
            <a:endParaRPr lang="pt-B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63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4363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Mas Deus nos ama o suficiente para não nos dar tudo o que queremos, quando nos comportamos como crianças mimadas. </a:t>
            </a:r>
            <a:endParaRPr lang="pt-BR" sz="54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0" y="4509120"/>
            <a:ext cx="90364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Deus nos quer amadurecidos e prontos para a vida</a:t>
            </a:r>
            <a:r>
              <a:rPr lang="pt-BR" dirty="0" smtClean="0">
                <a:solidFill>
                  <a:srgbClr val="FFFF00"/>
                </a:solidFill>
              </a:rPr>
              <a:t>.</a:t>
            </a:r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11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 override="childStyl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160"/>
                            </p:stCondLst>
                            <p:childTnLst>
                              <p:par>
                                <p:cTn id="23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 override="childStyle"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116632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/>
              <a:t>Quem é Deus e quem </a:t>
            </a:r>
          </a:p>
          <a:p>
            <a:pPr algn="ctr"/>
            <a:r>
              <a:rPr lang="pt-BR" sz="5400" b="1" dirty="0" smtClean="0"/>
              <a:t>somos nós? </a:t>
            </a:r>
            <a:endParaRPr lang="pt-BR" sz="5400" b="1" dirty="0"/>
          </a:p>
        </p:txBody>
      </p:sp>
      <p:sp>
        <p:nvSpPr>
          <p:cNvPr id="6" name="Retângulo 5"/>
          <p:cNvSpPr/>
          <p:nvPr/>
        </p:nvSpPr>
        <p:spPr>
          <a:xfrm>
            <a:off x="107504" y="3105835"/>
            <a:ext cx="892899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/>
              <a:t>Quem criou quem </a:t>
            </a:r>
          </a:p>
          <a:p>
            <a:pPr algn="ctr"/>
            <a:r>
              <a:rPr lang="pt-BR" sz="5400" b="1" dirty="0" smtClean="0"/>
              <a:t>e quem conhece </a:t>
            </a:r>
          </a:p>
          <a:p>
            <a:pPr algn="ctr"/>
            <a:r>
              <a:rPr lang="pt-BR" sz="5400" b="1" dirty="0" smtClean="0"/>
              <a:t>o coração de quem? </a:t>
            </a:r>
            <a:endParaRPr lang="pt-BR" sz="5400" b="1" dirty="0"/>
          </a:p>
        </p:txBody>
      </p:sp>
    </p:spTree>
    <p:extLst>
      <p:ext uri="{BB962C8B-B14F-4D97-AF65-F5344CB8AC3E}">
        <p14:creationId xmlns:p14="http://schemas.microsoft.com/office/powerpoint/2010/main" val="200464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400"/>
                            </p:stCondLst>
                            <p:childTnLst>
                              <p:par>
                                <p:cTn id="10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260648"/>
            <a:ext cx="8784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Somos altivos e orgulhosos. </a:t>
            </a:r>
            <a:endParaRPr lang="pt-BR" sz="5400" b="1" dirty="0">
              <a:solidFill>
                <a:srgbClr val="FFFF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79512" y="2780928"/>
            <a:ext cx="86409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Se Deus não nos fala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é porque estamos sempre falando no lugar </a:t>
            </a:r>
            <a:r>
              <a:rPr lang="pt-BR" sz="5400" b="1" dirty="0" err="1" smtClean="0">
                <a:solidFill>
                  <a:srgbClr val="FFFF00"/>
                </a:solidFill>
              </a:rPr>
              <a:t>dEle.</a:t>
            </a:r>
            <a:endParaRPr lang="pt-B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45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44625"/>
            <a:ext cx="4427984" cy="6884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Portanto, </a:t>
            </a:r>
          </a:p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se quiser conversar </a:t>
            </a:r>
          </a:p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com Deus, aprenda a estar em silêncio primeiro. </a:t>
            </a:r>
            <a:endParaRPr lang="pt-BR" sz="5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436096" y="2564904"/>
            <a:ext cx="352839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Aprenda </a:t>
            </a:r>
          </a:p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 ser humilde, </a:t>
            </a:r>
          </a:p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aprenda </a:t>
            </a:r>
          </a:p>
          <a:p>
            <a:pPr algn="ctr"/>
            <a:r>
              <a:rPr lang="pt-BR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 ouvir. </a:t>
            </a:r>
            <a:endParaRPr lang="pt-BR" sz="5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15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200"/>
                            </p:stCondLst>
                            <p:childTnLst>
                              <p:par>
                                <p:cTn id="10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540552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260648"/>
            <a:ext cx="878497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E aprenda, principalmente, que Sua voz nos fala através de pessoas e de fatos e que nem sempre a solução que Ele encontra para os nossos problemas são as mesmas que impomos. </a:t>
            </a:r>
            <a:endParaRPr lang="pt-B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05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3000">
        <p14:honeycomb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37CE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37CE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540552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260649"/>
            <a:ext cx="89644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/>
              <a:t>Deus também diz "não" quando é disso que precisamos. </a:t>
            </a:r>
            <a:endParaRPr lang="pt-BR" sz="5400" b="1" dirty="0"/>
          </a:p>
        </p:txBody>
      </p:sp>
      <p:sp>
        <p:nvSpPr>
          <p:cNvPr id="4" name="Retângulo 3"/>
          <p:cNvSpPr/>
          <p:nvPr/>
        </p:nvSpPr>
        <p:spPr>
          <a:xfrm>
            <a:off x="0" y="3105835"/>
            <a:ext cx="70202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C00000"/>
                </a:solidFill>
              </a:rPr>
              <a:t>Ele conhece nosso coração muito melhor que nós, pois vê dentro e vê nosso amanhã. </a:t>
            </a:r>
            <a:endParaRPr lang="pt-BR" sz="5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92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FE1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FE1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739"/>
            <a:ext cx="9540552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115616" y="1857890"/>
            <a:ext cx="64087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/>
              <a:t>Ele conhece nossos limites </a:t>
            </a:r>
          </a:p>
          <a:p>
            <a:pPr algn="ctr"/>
            <a:r>
              <a:rPr lang="pt-BR" sz="5400" b="1" dirty="0" smtClean="0"/>
              <a:t>e nossas necessidades. </a:t>
            </a:r>
            <a:endParaRPr lang="pt-BR" sz="5400" b="1" dirty="0"/>
          </a:p>
        </p:txBody>
      </p:sp>
    </p:spTree>
    <p:extLst>
      <p:ext uri="{BB962C8B-B14F-4D97-AF65-F5344CB8AC3E}">
        <p14:creationId xmlns:p14="http://schemas.microsoft.com/office/powerpoint/2010/main" val="425378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82" y="0"/>
            <a:ext cx="9540552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7504" y="404664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A bíblia nos dá este conselho: </a:t>
            </a:r>
            <a:endParaRPr lang="pt-BR" sz="5400" b="1" dirty="0">
              <a:solidFill>
                <a:srgbClr val="FFFF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0" y="2708921"/>
            <a:ext cx="88204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C00000"/>
                </a:solidFill>
              </a:rPr>
              <a:t>"quando quiser falar com Deus, entra em seu quarto e, em silêncio, ora ao Teu Pai."</a:t>
            </a:r>
            <a:endParaRPr lang="pt-BR" sz="5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24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EFE1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 override="childStyle"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FF4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FF4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188641"/>
            <a:ext cx="9144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Eis a sabedoria Divina,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a chave do mistério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e que nunca Compreendemos. </a:t>
            </a:r>
            <a:endParaRPr lang="pt-BR" sz="5400" b="1" dirty="0">
              <a:solidFill>
                <a:srgbClr val="FFFF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461277" y="3244334"/>
            <a:ext cx="626280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Mas ainda é tempo...</a:t>
            </a:r>
            <a:endParaRPr lang="pt-B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91855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260648"/>
            <a:ext cx="90364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Encontramos no livro de provérbios a seguinte frase:</a:t>
            </a:r>
            <a:endParaRPr lang="pt-BR" sz="5400" b="1" dirty="0">
              <a:solidFill>
                <a:srgbClr val="FFFF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07504" y="2924945"/>
            <a:ext cx="892899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FFFF00"/>
                </a:solidFill>
              </a:rPr>
              <a:t> </a:t>
            </a:r>
            <a:r>
              <a:rPr lang="pt-BR" sz="5400" b="1" dirty="0" smtClean="0">
                <a:solidFill>
                  <a:srgbClr val="FFFF00"/>
                </a:solidFill>
              </a:rPr>
              <a:t>"as palavras são prata,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mas o silêncio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vale ouro." </a:t>
            </a:r>
            <a:endParaRPr lang="pt-B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235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400"/>
                            </p:stCondLst>
                            <p:childTnLst>
                              <p:par>
                                <p:cTn id="8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548680"/>
            <a:ext cx="89289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A voz do silêncio é a voz de Deus. </a:t>
            </a:r>
            <a:endParaRPr lang="pt-BR" sz="5400" b="1" dirty="0">
              <a:solidFill>
                <a:srgbClr val="FFFF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23528" y="2636913"/>
            <a:ext cx="849694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E falar com Ele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é um privilégio maravilhoso acessível a todos nós.</a:t>
            </a:r>
            <a:endParaRPr lang="pt-B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64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504" y="10157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491880" y="2492896"/>
            <a:ext cx="55446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32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Texto </a:t>
            </a:r>
            <a:r>
              <a:rPr lang="pt-BR" sz="32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: Letícia Thompson</a:t>
            </a:r>
          </a:p>
          <a:p>
            <a:pPr lvl="0"/>
            <a:r>
              <a:rPr lang="pt-BR" sz="32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Música e </a:t>
            </a:r>
            <a:r>
              <a:rPr lang="pt-BR" sz="3200" b="1" dirty="0" err="1">
                <a:solidFill>
                  <a:schemeClr val="accent5">
                    <a:lumMod val="40000"/>
                    <a:lumOff val="60000"/>
                  </a:schemeClr>
                </a:solidFill>
              </a:rPr>
              <a:t>Imágens</a:t>
            </a:r>
            <a:r>
              <a:rPr lang="pt-BR" sz="32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: Internet</a:t>
            </a:r>
          </a:p>
          <a:p>
            <a:pPr lvl="0"/>
            <a:r>
              <a:rPr lang="pt-BR" sz="32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Formatação : Reinaldo</a:t>
            </a:r>
          </a:p>
          <a:p>
            <a:pPr lvl="0"/>
            <a:r>
              <a:rPr lang="pt-BR" sz="20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reinaldogp2000@yahoo.com.br</a:t>
            </a:r>
            <a:endParaRPr lang="pt-BR" sz="2000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lvl="0"/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Campinas (</a:t>
            </a:r>
            <a:r>
              <a:rPr lang="pt-BR" sz="2800" b="1" dirty="0" err="1">
                <a:solidFill>
                  <a:schemeClr val="accent5">
                    <a:lumMod val="40000"/>
                    <a:lumOff val="60000"/>
                  </a:schemeClr>
                </a:solidFill>
              </a:rPr>
              <a:t>sp</a:t>
            </a:r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), 19 de maio de 2013</a:t>
            </a:r>
          </a:p>
        </p:txBody>
      </p:sp>
      <p:sp>
        <p:nvSpPr>
          <p:cNvPr id="2" name="Retângulo 1"/>
          <p:cNvSpPr/>
          <p:nvPr/>
        </p:nvSpPr>
        <p:spPr>
          <a:xfrm>
            <a:off x="395536" y="404664"/>
            <a:ext cx="345638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pt-BR" sz="12000" b="1" cap="all" spc="0" dirty="0" smtClean="0">
                <a:ln w="0"/>
                <a:solidFill>
                  <a:srgbClr val="FFC000"/>
                </a:solidFill>
                <a:effectLst>
                  <a:reflection blurRad="12700" stA="50000" endPos="50000" dist="5000" dir="5400000" sy="-100000" rotWithShape="0"/>
                </a:effectLst>
              </a:rPr>
              <a:t>F i m</a:t>
            </a:r>
            <a:r>
              <a:rPr lang="pt-BR" sz="12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endParaRPr lang="pt-BR" sz="12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5229200"/>
            <a:ext cx="8891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C00000"/>
                </a:solidFill>
                <a:latin typeface="Algerian" panose="04020705040A02060702" pitchFamily="82" charset="0"/>
              </a:rPr>
              <a:t>WWW.SERGRASAN.COM/REINALDOSLIDES</a:t>
            </a:r>
            <a:endParaRPr lang="pt-BR" sz="3200" b="1" dirty="0">
              <a:solidFill>
                <a:srgbClr val="C000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02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2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3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520</Words>
  <Application>Microsoft Office PowerPoint</Application>
  <PresentationFormat>Apresentação na tela (4:3)</PresentationFormat>
  <Paragraphs>79</Paragraphs>
  <Slides>27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2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38</cp:revision>
  <dcterms:created xsi:type="dcterms:W3CDTF">2013-05-19T02:17:22Z</dcterms:created>
  <dcterms:modified xsi:type="dcterms:W3CDTF">2014-05-15T21:56:36Z</dcterms:modified>
</cp:coreProperties>
</file>