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8" r:id="rId14"/>
    <p:sldId id="269" r:id="rId15"/>
    <p:sldId id="283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5" r:id="rId2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1E5A"/>
    <a:srgbClr val="4999F0"/>
    <a:srgbClr val="009900"/>
    <a:srgbClr val="003300"/>
    <a:srgbClr val="EC3200"/>
    <a:srgbClr val="F4E22F"/>
    <a:srgbClr val="001300"/>
    <a:srgbClr val="AF0389"/>
    <a:srgbClr val="F9C805"/>
    <a:srgbClr val="0C0B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 varScale="1">
        <p:scale>
          <a:sx n="72" d="100"/>
          <a:sy n="72" d="100"/>
        </p:scale>
        <p:origin x="91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0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6077A-708B-40EE-8B3A-42396B9CAD78}" type="datetimeFigureOut">
              <a:rPr lang="pt-BR" smtClean="0"/>
              <a:t>23/09/2015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BAF67-D7C9-44B2-BC0C-82EAA9F3D7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823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6077A-708B-40EE-8B3A-42396B9CAD78}" type="datetimeFigureOut">
              <a:rPr lang="pt-BR" smtClean="0"/>
              <a:t>23/09/2015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BAF67-D7C9-44B2-BC0C-82EAA9F3D7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425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6077A-708B-40EE-8B3A-42396B9CAD78}" type="datetimeFigureOut">
              <a:rPr lang="pt-BR" smtClean="0"/>
              <a:t>23/09/2015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BAF67-D7C9-44B2-BC0C-82EAA9F3D7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714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6077A-708B-40EE-8B3A-42396B9CAD78}" type="datetimeFigureOut">
              <a:rPr lang="pt-BR" smtClean="0"/>
              <a:t>23/09/2015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BAF67-D7C9-44B2-BC0C-82EAA9F3D7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6002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6077A-708B-40EE-8B3A-42396B9CAD78}" type="datetimeFigureOut">
              <a:rPr lang="pt-BR" smtClean="0"/>
              <a:t>23/09/2015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BAF67-D7C9-44B2-BC0C-82EAA9F3D7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8097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6077A-708B-40EE-8B3A-42396B9CAD78}" type="datetimeFigureOut">
              <a:rPr lang="pt-BR" smtClean="0"/>
              <a:t>23/09/2015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BAF67-D7C9-44B2-BC0C-82EAA9F3D7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274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6077A-708B-40EE-8B3A-42396B9CAD78}" type="datetimeFigureOut">
              <a:rPr lang="pt-BR" smtClean="0"/>
              <a:t>23/09/2015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BAF67-D7C9-44B2-BC0C-82EAA9F3D7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750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6077A-708B-40EE-8B3A-42396B9CAD78}" type="datetimeFigureOut">
              <a:rPr lang="pt-BR" smtClean="0"/>
              <a:t>23/09/2015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BAF67-D7C9-44B2-BC0C-82EAA9F3D7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686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6077A-708B-40EE-8B3A-42396B9CAD78}" type="datetimeFigureOut">
              <a:rPr lang="pt-BR" smtClean="0"/>
              <a:t>23/09/2015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BAF67-D7C9-44B2-BC0C-82EAA9F3D7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849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6077A-708B-40EE-8B3A-42396B9CAD78}" type="datetimeFigureOut">
              <a:rPr lang="pt-BR" smtClean="0"/>
              <a:t>23/09/2015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BAF67-D7C9-44B2-BC0C-82EAA9F3D7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974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6077A-708B-40EE-8B3A-42396B9CAD78}" type="datetimeFigureOut">
              <a:rPr lang="pt-BR" smtClean="0"/>
              <a:t>23/09/2015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BAF67-D7C9-44B2-BC0C-82EAA9F3D7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431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6077A-708B-40EE-8B3A-42396B9CAD78}" type="datetimeFigureOut">
              <a:rPr lang="pt-BR" smtClean="0"/>
              <a:t>23/09/2015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2BAF67-D7C9-44B2-BC0C-82EAA9F3D7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5080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22831" y="1446663"/>
            <a:ext cx="11846256" cy="1062861"/>
          </a:xfrm>
        </p:spPr>
        <p:txBody>
          <a:bodyPr>
            <a:noAutofit/>
          </a:bodyPr>
          <a:lstStyle/>
          <a:p>
            <a:pPr algn="ctr"/>
            <a:r>
              <a:rPr lang="pt-BR" sz="16600" b="1" dirty="0" smtClean="0">
                <a:ln w="57150">
                  <a:solidFill>
                    <a:srgbClr val="FEF72C"/>
                  </a:solidFill>
                  <a:prstDash val="solid"/>
                </a:ln>
                <a:solidFill>
                  <a:srgbClr val="8F2A3F"/>
                </a:solidFill>
                <a:effectLst>
                  <a:outerShdw dist="38100" dir="2700000" algn="tl" rotWithShape="0">
                    <a:schemeClr val="accent2"/>
                  </a:outerShdw>
                  <a:reflection blurRad="6350" stA="55000" endA="50" endPos="85000" dir="5400000" sy="-100000" algn="bl" rotWithShape="0"/>
                </a:effectLst>
                <a:latin typeface="Berlin Sans FB" panose="020E06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Erga-se</a:t>
            </a:r>
            <a:endParaRPr lang="pt-BR" sz="16600" b="1" dirty="0">
              <a:ln w="57150">
                <a:solidFill>
                  <a:srgbClr val="FEF72C"/>
                </a:solidFill>
                <a:prstDash val="solid"/>
              </a:ln>
              <a:solidFill>
                <a:srgbClr val="8F2A3F"/>
              </a:solidFill>
              <a:effectLst>
                <a:outerShdw dist="38100" dir="2700000" algn="tl" rotWithShape="0">
                  <a:schemeClr val="accent2"/>
                </a:outerShdw>
                <a:reflection blurRad="6350" stA="55000" endA="50" endPos="85000" dir="5400000" sy="-100000" algn="bl" rotWithShape="0"/>
              </a:effectLst>
              <a:latin typeface="Berlin Sans FB" panose="020E0602020502020306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742561" y="-707886"/>
            <a:ext cx="3226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rgbClr val="FEF72C"/>
                  </a:solidFill>
                  <a:prstDash val="solid"/>
                </a:ln>
                <a:solidFill>
                  <a:srgbClr val="8F2A3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Ligue o SOM</a:t>
            </a:r>
            <a:endParaRPr lang="pt-BR" sz="4000" b="1" dirty="0">
              <a:ln w="19050">
                <a:solidFill>
                  <a:srgbClr val="FEF72C"/>
                </a:solidFill>
                <a:prstDash val="solid"/>
              </a:ln>
              <a:solidFill>
                <a:srgbClr val="8F2A3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831336" y="6150114"/>
            <a:ext cx="3360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rgbClr val="FEF72C"/>
                  </a:solidFill>
                  <a:prstDash val="solid"/>
                </a:ln>
                <a:solidFill>
                  <a:srgbClr val="8F2A3F"/>
                </a:solidFill>
              </a:rPr>
              <a:t>Automático</a:t>
            </a:r>
            <a:endParaRPr lang="pt-BR" sz="4000" b="1" dirty="0">
              <a:ln w="19050">
                <a:solidFill>
                  <a:srgbClr val="FEF72C"/>
                </a:solidFill>
                <a:prstDash val="solid"/>
              </a:ln>
              <a:solidFill>
                <a:srgbClr val="8F2A3F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31" y="6315075"/>
            <a:ext cx="318135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51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012">
        <p:random/>
        <p:sndAc>
          <p:stSnd loop="1">
            <p:snd r:embed="rId2" name="Andre Gagnon - Love theme.wav"/>
          </p:stSnd>
        </p:sndAc>
      </p:transition>
    </mc:Choice>
    <mc:Fallback xmlns="">
      <p:transition spd="slow" advTm="17012">
        <p:random/>
        <p:sndAc>
          <p:stSnd loop="1">
            <p:snd r:embed="rId5" name="Andre Gagnon - Love the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405371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b="1" dirty="0" smtClean="0">
                <a:ln w="22225">
                  <a:solidFill>
                    <a:srgbClr val="D82F8A"/>
                  </a:solidFill>
                  <a:prstDash val="solid"/>
                </a:ln>
                <a:solidFill>
                  <a:srgbClr val="132E0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Sabe aquele momento que a gente pensa que chegou no limite das próprias forças </a:t>
            </a:r>
            <a:r>
              <a:rPr lang="pt-BR" sz="1800" b="1" dirty="0" smtClean="0">
                <a:ln w="22225">
                  <a:solidFill>
                    <a:srgbClr val="D82F8A"/>
                  </a:solidFill>
                  <a:prstDash val="solid"/>
                </a:ln>
                <a:solidFill>
                  <a:srgbClr val="132E0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 smtClean="0">
                <a:ln w="22225">
                  <a:solidFill>
                    <a:srgbClr val="D82F8A"/>
                  </a:solidFill>
                  <a:prstDash val="solid"/>
                </a:ln>
                <a:solidFill>
                  <a:srgbClr val="132E0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22225">
                  <a:solidFill>
                    <a:srgbClr val="D82F8A"/>
                  </a:solidFill>
                  <a:prstDash val="solid"/>
                </a:ln>
                <a:solidFill>
                  <a:srgbClr val="132E0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que não vai mais conseguir avançar? </a:t>
            </a:r>
            <a:r>
              <a:rPr lang="pt-BR" sz="1800" b="1" dirty="0" smtClean="0">
                <a:ln w="22225">
                  <a:solidFill>
                    <a:srgbClr val="D82F8A"/>
                  </a:solidFill>
                  <a:prstDash val="solid"/>
                </a:ln>
                <a:solidFill>
                  <a:srgbClr val="132E0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 smtClean="0">
                <a:ln w="22225">
                  <a:solidFill>
                    <a:srgbClr val="D82F8A"/>
                  </a:solidFill>
                  <a:prstDash val="solid"/>
                </a:ln>
                <a:solidFill>
                  <a:srgbClr val="132E0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22225">
                <a:solidFill>
                  <a:srgbClr val="D82F8A"/>
                </a:solidFill>
                <a:prstDash val="solid"/>
              </a:ln>
              <a:solidFill>
                <a:srgbClr val="132E0C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9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001">
        <p:random/>
      </p:transition>
    </mc:Choice>
    <mc:Fallback xmlns="">
      <p:transition spd="slow" advTm="1500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2090692"/>
          </a:xfrm>
        </p:spPr>
        <p:txBody>
          <a:bodyPr/>
          <a:lstStyle/>
          <a:p>
            <a:pPr algn="ctr"/>
            <a:r>
              <a:rPr lang="pt-BR" b="1" dirty="0" smtClean="0">
                <a:ln w="22225">
                  <a:solidFill>
                    <a:srgbClr val="CA900A"/>
                  </a:solidFill>
                  <a:prstDash val="solid"/>
                </a:ln>
                <a:solidFill>
                  <a:srgbClr val="ED354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não contemos as lágrimas </a:t>
            </a:r>
            <a:br>
              <a:rPr lang="pt-BR" b="1" dirty="0" smtClean="0">
                <a:ln w="22225">
                  <a:solidFill>
                    <a:srgbClr val="CA900A"/>
                  </a:solidFill>
                  <a:prstDash val="solid"/>
                </a:ln>
                <a:solidFill>
                  <a:srgbClr val="ED354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22225">
                  <a:solidFill>
                    <a:srgbClr val="CA900A"/>
                  </a:solidFill>
                  <a:prstDash val="solid"/>
                </a:ln>
                <a:solidFill>
                  <a:srgbClr val="ED354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(e nem devemos!) </a:t>
            </a:r>
            <a:br>
              <a:rPr lang="pt-BR" b="1" dirty="0" smtClean="0">
                <a:ln w="22225">
                  <a:solidFill>
                    <a:srgbClr val="CA900A"/>
                  </a:solidFill>
                  <a:prstDash val="solid"/>
                </a:ln>
                <a:solidFill>
                  <a:srgbClr val="ED354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22225">
                  <a:solidFill>
                    <a:srgbClr val="CA900A"/>
                  </a:solidFill>
                  <a:prstDash val="solid"/>
                </a:ln>
                <a:solidFill>
                  <a:srgbClr val="ED354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tudo parece um grande vazio... </a:t>
            </a:r>
            <a:endParaRPr lang="pt-BR" b="1" dirty="0">
              <a:ln w="22225">
                <a:solidFill>
                  <a:srgbClr val="CA900A"/>
                </a:solidFill>
                <a:prstDash val="solid"/>
              </a:ln>
              <a:solidFill>
                <a:srgbClr val="ED354D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441571"/>
            <a:ext cx="318135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52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838">
        <p:random/>
      </p:transition>
    </mc:Choice>
    <mc:Fallback xmlns="">
      <p:transition spd="slow" advTm="1383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2293645" y="0"/>
            <a:ext cx="9898355" cy="4640377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b="1" dirty="0" smtClean="0">
                <a:ln w="19050">
                  <a:solidFill>
                    <a:srgbClr val="921E5A"/>
                  </a:solidFill>
                  <a:prstDash val="solid"/>
                </a:ln>
                <a:solidFill>
                  <a:srgbClr val="4999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Esse momento que, não importa a nossa idade, pensamos que já é o fim... </a:t>
            </a:r>
            <a:br>
              <a:rPr lang="pt-BR" b="1" dirty="0" smtClean="0">
                <a:ln w="19050">
                  <a:solidFill>
                    <a:srgbClr val="921E5A"/>
                  </a:solidFill>
                  <a:prstDash val="solid"/>
                </a:ln>
                <a:solidFill>
                  <a:srgbClr val="4999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>
                <a:ln w="19050">
                  <a:solidFill>
                    <a:srgbClr val="921E5A"/>
                  </a:solidFill>
                  <a:prstDash val="solid"/>
                </a:ln>
                <a:solidFill>
                  <a:srgbClr val="4999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19050">
                  <a:solidFill>
                    <a:srgbClr val="921E5A"/>
                  </a:solidFill>
                  <a:prstDash val="solid"/>
                </a:ln>
                <a:solidFill>
                  <a:srgbClr val="4999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19050">
                  <a:solidFill>
                    <a:srgbClr val="921E5A"/>
                  </a:solidFill>
                  <a:prstDash val="solid"/>
                </a:ln>
                <a:solidFill>
                  <a:srgbClr val="4999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um desânimo enorme </a:t>
            </a:r>
            <a:br>
              <a:rPr lang="pt-BR" b="1" dirty="0" smtClean="0">
                <a:ln w="19050">
                  <a:solidFill>
                    <a:srgbClr val="921E5A"/>
                  </a:solidFill>
                  <a:prstDash val="solid"/>
                </a:ln>
                <a:solidFill>
                  <a:srgbClr val="4999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19050">
                  <a:solidFill>
                    <a:srgbClr val="921E5A"/>
                  </a:solidFill>
                  <a:prstDash val="solid"/>
                </a:ln>
                <a:solidFill>
                  <a:srgbClr val="4999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toma conta da gente... </a:t>
            </a:r>
            <a:endParaRPr lang="pt-BR" b="1" dirty="0">
              <a:ln w="19050">
                <a:solidFill>
                  <a:srgbClr val="921E5A"/>
                </a:solidFill>
                <a:prstDash val="solid"/>
              </a:ln>
              <a:solidFill>
                <a:srgbClr val="4999F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536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316">
        <p:random/>
      </p:transition>
    </mc:Choice>
    <mc:Fallback xmlns="">
      <p:transition spd="slow" advTm="1531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048000" y="326571"/>
            <a:ext cx="868244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6600">
                  <a:solidFill>
                    <a:srgbClr val="159207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Esse momento, ao contrário do que parece, é justamente o ponto de partida!!! </a:t>
            </a:r>
            <a:r>
              <a:rPr lang="pt-BR" b="1" dirty="0">
                <a:ln w="6600">
                  <a:solidFill>
                    <a:srgbClr val="159207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6600">
                  <a:solidFill>
                    <a:srgbClr val="159207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6600">
                <a:solidFill>
                  <a:srgbClr val="159207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33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557">
        <p:random/>
      </p:transition>
    </mc:Choice>
    <mc:Fallback xmlns="">
      <p:transition spd="slow" advTm="1255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21024" y="104504"/>
            <a:ext cx="12070976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19050">
                  <a:solidFill>
                    <a:srgbClr val="F4E22F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chegamos a um estado </a:t>
            </a:r>
            <a:r>
              <a:rPr lang="pt-BR" sz="4400" b="1" dirty="0" smtClean="0">
                <a:ln w="19050">
                  <a:solidFill>
                    <a:srgbClr val="F4E22F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</a:t>
            </a:r>
            <a:r>
              <a:rPr lang="pt-BR" sz="4400" b="1" dirty="0">
                <a:ln w="19050">
                  <a:solidFill>
                    <a:srgbClr val="F4E22F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4400" b="1" dirty="0" smtClean="0">
                <a:ln w="19050">
                  <a:solidFill>
                    <a:srgbClr val="F4E22F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</a:p>
          <a:p>
            <a:pPr algn="ctr"/>
            <a:r>
              <a:rPr lang="pt-BR" sz="4400" b="1" dirty="0" smtClean="0">
                <a:ln w="19050">
                  <a:solidFill>
                    <a:srgbClr val="F4E22F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avançamos </a:t>
            </a:r>
            <a:r>
              <a:rPr lang="pt-BR" sz="4400" b="1" dirty="0">
                <a:ln w="19050">
                  <a:solidFill>
                    <a:srgbClr val="F4E22F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mais, </a:t>
            </a:r>
            <a:endParaRPr lang="pt-BR" sz="4400" b="1" dirty="0" smtClean="0">
              <a:ln w="19050">
                <a:solidFill>
                  <a:srgbClr val="F4E22F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400" b="1" dirty="0" smtClean="0">
                <a:ln w="19050">
                  <a:solidFill>
                    <a:srgbClr val="F4E22F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4400" b="1" dirty="0">
                <a:ln w="19050">
                  <a:solidFill>
                    <a:srgbClr val="F4E22F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4400" b="1" dirty="0" smtClean="0">
                <a:ln w="19050">
                  <a:solidFill>
                    <a:srgbClr val="F4E22F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devemos provavelmente tomar </a:t>
            </a:r>
            <a:r>
              <a:rPr lang="pt-BR" sz="4400" b="1" dirty="0">
                <a:ln w="19050">
                  <a:solidFill>
                    <a:srgbClr val="F4E22F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 </a:t>
            </a:r>
            <a:endParaRPr lang="pt-BR" sz="4400" b="1" dirty="0" smtClean="0">
              <a:ln w="19050">
                <a:solidFill>
                  <a:srgbClr val="F4E22F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400" b="1" dirty="0" smtClean="0">
                <a:ln w="19050">
                  <a:solidFill>
                    <a:srgbClr val="F4E22F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outra direção</a:t>
            </a:r>
            <a:r>
              <a:rPr lang="pt-BR" sz="4400" b="1" dirty="0">
                <a:ln w="19050">
                  <a:solidFill>
                    <a:srgbClr val="F4E22F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t-BR" b="1" dirty="0">
                <a:ln w="19050">
                  <a:solidFill>
                    <a:srgbClr val="F4E22F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19050">
                  <a:solidFill>
                    <a:srgbClr val="F4E22F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19050">
                <a:solidFill>
                  <a:srgbClr val="F4E22F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618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165">
        <p:random/>
      </p:transition>
    </mc:Choice>
    <mc:Fallback xmlns="">
      <p:transition spd="slow" advTm="1616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" y="522515"/>
            <a:ext cx="12192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chegamos a esse ponto de tal insatisfação </a:t>
            </a:r>
            <a:endParaRPr lang="pt-BR" sz="4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sinal de que alguma coisa </a:t>
            </a:r>
            <a:endParaRPr lang="pt-BR" sz="4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deve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 feita.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273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925">
        <p:random/>
      </p:transition>
    </mc:Choice>
    <mc:Fallback xmlns="">
      <p:transition spd="slow" advTm="1492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1440" y="365126"/>
            <a:ext cx="12100560" cy="2913652"/>
          </a:xfrm>
        </p:spPr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b="1" dirty="0" smtClean="0">
                <a:ln w="6600">
                  <a:solidFill>
                    <a:srgbClr val="FFFFFF"/>
                  </a:solidFill>
                  <a:prstDash val="solid"/>
                </a:ln>
                <a:solidFill>
                  <a:srgbClr val="2A2D1A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espere que os outros construam pra você, </a:t>
            </a:r>
            <a:br>
              <a:rPr lang="pt-BR" b="1" dirty="0" smtClean="0">
                <a:ln w="6600">
                  <a:solidFill>
                    <a:srgbClr val="FFFFFF"/>
                  </a:solidFill>
                  <a:prstDash val="solid"/>
                </a:ln>
                <a:solidFill>
                  <a:srgbClr val="2A2D1A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6600">
                  <a:solidFill>
                    <a:srgbClr val="FFFFFF"/>
                  </a:solidFill>
                  <a:prstDash val="solid"/>
                </a:ln>
                <a:solidFill>
                  <a:srgbClr val="2A2D1A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planeje e faça!</a:t>
            </a:r>
            <a:r>
              <a:rPr lang="pt-BR" sz="1800" b="1" dirty="0" smtClean="0">
                <a:ln w="6600">
                  <a:solidFill>
                    <a:srgbClr val="FFFFFF"/>
                  </a:solidFill>
                  <a:prstDash val="solid"/>
                </a:ln>
                <a:solidFill>
                  <a:srgbClr val="2A2D1A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 smtClean="0">
                <a:ln w="6600">
                  <a:solidFill>
                    <a:srgbClr val="FFFFFF"/>
                  </a:solidFill>
                  <a:prstDash val="solid"/>
                </a:ln>
                <a:solidFill>
                  <a:srgbClr val="2A2D1A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6600">
                <a:solidFill>
                  <a:srgbClr val="FFFFFF"/>
                </a:solidFill>
                <a:prstDash val="solid"/>
              </a:ln>
              <a:solidFill>
                <a:srgbClr val="2A2D1A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81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636">
        <p:random/>
      </p:transition>
    </mc:Choice>
    <mc:Fallback xmlns="">
      <p:transition spd="slow" advTm="1163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69817" y="235131"/>
            <a:ext cx="1175657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6600">
                  <a:solidFill>
                    <a:srgbClr val="F0D07D"/>
                  </a:solidFill>
                  <a:prstDash val="solid"/>
                </a:ln>
                <a:solidFill>
                  <a:srgbClr val="DCF4DA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Você é responsável pelos próprios sonhos </a:t>
            </a:r>
            <a:endParaRPr lang="pt-BR" sz="4400" b="1" dirty="0" smtClean="0">
              <a:ln w="6600">
                <a:solidFill>
                  <a:srgbClr val="F0D07D"/>
                </a:solidFill>
                <a:prstDash val="solid"/>
              </a:ln>
              <a:solidFill>
                <a:srgbClr val="DCF4DA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400" b="1" dirty="0" smtClean="0">
                <a:ln w="6600">
                  <a:solidFill>
                    <a:srgbClr val="F0D07D"/>
                  </a:solidFill>
                  <a:prstDash val="solid"/>
                </a:ln>
                <a:solidFill>
                  <a:srgbClr val="DCF4DA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4400" b="1" dirty="0">
                <a:ln w="6600">
                  <a:solidFill>
                    <a:srgbClr val="F0D07D"/>
                  </a:solidFill>
                  <a:prstDash val="solid"/>
                </a:ln>
                <a:solidFill>
                  <a:srgbClr val="DCF4DA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pela realização destes. </a:t>
            </a:r>
            <a:endParaRPr lang="pt-BR" sz="4400" b="1" dirty="0" smtClean="0">
              <a:ln w="6600">
                <a:solidFill>
                  <a:srgbClr val="F0D07D"/>
                </a:solidFill>
                <a:prstDash val="solid"/>
              </a:ln>
              <a:solidFill>
                <a:srgbClr val="DCF4DA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-1005840" y="4591526"/>
            <a:ext cx="11756571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400" b="1" dirty="0">
                <a:ln w="6600">
                  <a:solidFill>
                    <a:srgbClr val="B4824B"/>
                  </a:solidFill>
                  <a:prstDash val="solid"/>
                </a:ln>
                <a:solidFill>
                  <a:srgbClr val="DCF4DA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 obras da vida não precisamos </a:t>
            </a:r>
          </a:p>
          <a:p>
            <a:pPr lvl="0" algn="ctr"/>
            <a:r>
              <a:rPr lang="pt-BR" sz="4400" b="1" dirty="0">
                <a:ln w="6600">
                  <a:solidFill>
                    <a:srgbClr val="B4824B"/>
                  </a:solidFill>
                  <a:prstDash val="solid"/>
                </a:ln>
                <a:solidFill>
                  <a:srgbClr val="DCF4DA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arquitetos para planejar por nós.</a:t>
            </a:r>
            <a:r>
              <a:rPr lang="pt-BR" b="1" dirty="0">
                <a:ln w="6600">
                  <a:solidFill>
                    <a:srgbClr val="B4824B"/>
                  </a:solidFill>
                  <a:prstDash val="solid"/>
                </a:ln>
                <a:solidFill>
                  <a:srgbClr val="DCF4DA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6600">
                  <a:solidFill>
                    <a:srgbClr val="B4824B"/>
                  </a:solidFill>
                  <a:prstDash val="solid"/>
                </a:ln>
                <a:solidFill>
                  <a:srgbClr val="DCF4DA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6600">
                <a:solidFill>
                  <a:srgbClr val="B4824B"/>
                </a:solidFill>
                <a:prstDash val="solid"/>
              </a:ln>
              <a:solidFill>
                <a:srgbClr val="DCF4DA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977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2048">
        <p:random/>
      </p:transition>
    </mc:Choice>
    <mc:Fallback xmlns="">
      <p:transition spd="slow" advTm="3204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20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261257" y="365125"/>
            <a:ext cx="11756572" cy="6347909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um pouco de imaginação e um muito de </a:t>
            </a:r>
            <a:br>
              <a:rPr 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boa vontade podemos reconstruir sozinhos </a:t>
            </a:r>
            <a:r>
              <a:rPr lang="pt-BR" sz="1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1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1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1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1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1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1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1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casa que vamos morar e </a:t>
            </a:r>
            <a:br>
              <a:rPr 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futuro que nos oferecemos. </a:t>
            </a:r>
            <a:r>
              <a:rPr lang="pt-BR" sz="1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47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31">
        <p:random/>
      </p:transition>
    </mc:Choice>
    <mc:Fallback xmlns="">
      <p:transition spd="slow" advTm="3003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90452" y="141771"/>
            <a:ext cx="10515600" cy="2587081"/>
          </a:xfrm>
        </p:spPr>
        <p:txBody>
          <a:bodyPr/>
          <a:lstStyle/>
          <a:p>
            <a:pPr algn="ctr"/>
            <a:r>
              <a:rPr lang="pt-BR" b="1" dirty="0" smtClean="0">
                <a:ln w="19050">
                  <a:solidFill>
                    <a:srgbClr val="EC32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humano se sentir fragilizado , </a:t>
            </a:r>
            <a:br>
              <a:rPr lang="pt-BR" b="1" dirty="0" smtClean="0">
                <a:ln w="19050">
                  <a:solidFill>
                    <a:srgbClr val="EC32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19050">
                  <a:solidFill>
                    <a:srgbClr val="EC32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é necessário para que tenhamos consciência que não somos infalíveis, </a:t>
            </a:r>
            <a:br>
              <a:rPr lang="pt-BR" b="1" dirty="0" smtClean="0">
                <a:ln w="19050">
                  <a:solidFill>
                    <a:srgbClr val="EC32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19050">
                  <a:solidFill>
                    <a:srgbClr val="EC32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somos super-heróis, </a:t>
            </a:r>
            <a:endParaRPr lang="pt-BR" b="1" dirty="0">
              <a:ln w="19050">
                <a:solidFill>
                  <a:srgbClr val="EC3200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21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9631">
        <p:random/>
      </p:transition>
    </mc:Choice>
    <mc:Fallback xmlns="">
      <p:transition spd="slow" advTm="2963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47493" y="3222703"/>
            <a:ext cx="11021227" cy="3073276"/>
          </a:xfrm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endParaRPr lang="pt-BR" sz="1800" dirty="0">
              <a:solidFill>
                <a:srgbClr val="C00000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67991" y="490655"/>
            <a:ext cx="1119582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seria desumano parar por aí, </a:t>
            </a:r>
            <a:endParaRPr lang="pt-BR" sz="4400" b="1" dirty="0" smtClean="0">
              <a:ln w="6600">
                <a:solidFill>
                  <a:srgbClr val="FFFF00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4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44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injusto, para os outros, </a:t>
            </a:r>
            <a:endParaRPr lang="pt-BR" sz="4400" b="1" dirty="0" smtClean="0">
              <a:ln w="6600">
                <a:solidFill>
                  <a:srgbClr val="FFFF00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4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r>
              <a:rPr lang="pt-BR" sz="44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principalmente para nós mesmos. </a:t>
            </a:r>
            <a:endParaRPr lang="pt-BR" b="1" dirty="0">
              <a:ln w="6600">
                <a:solidFill>
                  <a:srgbClr val="FFFF00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386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467">
        <p:random/>
      </p:transition>
    </mc:Choice>
    <mc:Fallback xmlns="">
      <p:transition spd="slow" advTm="1546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24753" y="2460812"/>
            <a:ext cx="10515600" cy="2339020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7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Recomeçar é a palavra!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7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33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734">
        <p:random/>
      </p:transition>
    </mc:Choice>
    <mc:Fallback xmlns="">
      <p:transition spd="slow" advTm="107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13996" y="756626"/>
            <a:ext cx="10515600" cy="2769961"/>
          </a:xfrm>
        </p:spPr>
        <p:txBody>
          <a:bodyPr>
            <a:normAutofit fontScale="90000"/>
          </a:bodyPr>
          <a:lstStyle/>
          <a:p>
            <a:pPr algn="ctr"/>
            <a:r>
              <a:rPr lang="pt-BR" b="1" dirty="0" smtClean="0">
                <a:ln w="28575">
                  <a:solidFill>
                    <a:srgbClr val="0E2329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Recomeçar cada vez, </a:t>
            </a:r>
            <a:br>
              <a:rPr lang="pt-BR" b="1" dirty="0" smtClean="0">
                <a:ln w="28575">
                  <a:solidFill>
                    <a:srgbClr val="0E2329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28575">
                  <a:solidFill>
                    <a:srgbClr val="0E2329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cada queda, </a:t>
            </a:r>
            <a:br>
              <a:rPr lang="pt-BR" b="1" dirty="0" smtClean="0">
                <a:ln w="28575">
                  <a:solidFill>
                    <a:srgbClr val="0E2329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28575">
                  <a:solidFill>
                    <a:srgbClr val="0E2329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cada fim de uma estrada! </a:t>
            </a:r>
            <a:br>
              <a:rPr lang="pt-BR" b="1" dirty="0" smtClean="0">
                <a:ln w="28575">
                  <a:solidFill>
                    <a:srgbClr val="0E2329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9800" b="1" dirty="0" smtClean="0">
                <a:ln w="28575">
                  <a:solidFill>
                    <a:srgbClr val="0E2329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Insistir!... </a:t>
            </a:r>
            <a:endParaRPr lang="pt-BR" b="1" dirty="0">
              <a:ln w="28575">
                <a:solidFill>
                  <a:srgbClr val="0E2329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48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017">
        <p:random/>
      </p:transition>
    </mc:Choice>
    <mc:Fallback xmlns="">
      <p:transition spd="slow" advTm="1901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79176" y="709685"/>
            <a:ext cx="7315201" cy="50618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>
                <a:ln w="6600">
                  <a:solidFill>
                    <a:srgbClr val="365D19"/>
                  </a:solidFill>
                  <a:prstDash val="solid"/>
                </a:ln>
                <a:solidFill>
                  <a:srgbClr val="1E371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alguém te feriu, cure-se! </a:t>
            </a:r>
          </a:p>
          <a:p>
            <a:endParaRPr lang="pt-BR" sz="4400" b="1" dirty="0" smtClean="0">
              <a:ln w="6600">
                <a:solidFill>
                  <a:srgbClr val="365D19"/>
                </a:solidFill>
                <a:prstDash val="solid"/>
              </a:ln>
              <a:solidFill>
                <a:srgbClr val="1E3713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sz="4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sz="4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sz="4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sz="4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 derrubaram, levante-se! 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627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557">
        <p:random/>
      </p:transition>
    </mc:Choice>
    <mc:Fallback xmlns="">
      <p:transition spd="slow" advTm="1755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22069" y="222069"/>
            <a:ext cx="1169125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>
                <a:ln w="28575">
                  <a:solidFill>
                    <a:srgbClr val="F9C805"/>
                  </a:solidFill>
                  <a:prstDash val="solid"/>
                </a:ln>
                <a:solidFill>
                  <a:srgbClr val="AF0389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te odeiam, ame! </a:t>
            </a:r>
            <a:endParaRPr lang="pt-BR" sz="4400" b="1" dirty="0" smtClean="0">
              <a:ln w="28575">
                <a:solidFill>
                  <a:srgbClr val="F9C805"/>
                </a:solidFill>
                <a:prstDash val="solid"/>
              </a:ln>
              <a:solidFill>
                <a:srgbClr val="AF0389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400" b="1" dirty="0" smtClean="0">
                <a:ln w="28575">
                  <a:solidFill>
                    <a:srgbClr val="F9C805"/>
                  </a:solidFill>
                  <a:prstDash val="solid"/>
                </a:ln>
                <a:solidFill>
                  <a:srgbClr val="AF0389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Erga-se</a:t>
            </a:r>
            <a:r>
              <a:rPr lang="pt-BR" sz="4400" b="1" dirty="0">
                <a:ln w="28575">
                  <a:solidFill>
                    <a:srgbClr val="F9C805"/>
                  </a:solidFill>
                  <a:prstDash val="solid"/>
                </a:ln>
                <a:solidFill>
                  <a:srgbClr val="AF0389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  <a:endParaRPr lang="pt-BR" sz="4400" b="1" dirty="0" smtClean="0">
              <a:ln w="28575">
                <a:solidFill>
                  <a:srgbClr val="F9C805"/>
                </a:solidFill>
                <a:prstDash val="solid"/>
              </a:ln>
              <a:solidFill>
                <a:srgbClr val="AF0389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r>
              <a:rPr lang="pt-BR" sz="4400" b="1" dirty="0" smtClean="0">
                <a:ln w="28575">
                  <a:solidFill>
                    <a:srgbClr val="F9C805"/>
                  </a:solidFill>
                  <a:prstDash val="solid"/>
                </a:ln>
                <a:solidFill>
                  <a:srgbClr val="AF0389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Erga </a:t>
            </a:r>
            <a:r>
              <a:rPr lang="pt-BR" sz="4400" b="1" dirty="0">
                <a:ln w="28575">
                  <a:solidFill>
                    <a:srgbClr val="F9C805"/>
                  </a:solidFill>
                  <a:prstDash val="solid"/>
                </a:ln>
                <a:solidFill>
                  <a:srgbClr val="AF0389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cabeça! </a:t>
            </a:r>
            <a:r>
              <a:rPr lang="pt-BR" b="1" dirty="0">
                <a:ln w="28575">
                  <a:solidFill>
                    <a:srgbClr val="F9C805"/>
                  </a:solidFill>
                  <a:prstDash val="solid"/>
                </a:ln>
                <a:solidFill>
                  <a:srgbClr val="AF0389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28575">
                  <a:solidFill>
                    <a:srgbClr val="F9C805"/>
                  </a:solidFill>
                  <a:prstDash val="solid"/>
                </a:ln>
                <a:solidFill>
                  <a:srgbClr val="AF0389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28575">
                <a:solidFill>
                  <a:srgbClr val="F9C805"/>
                </a:solidFill>
                <a:prstDash val="solid"/>
              </a:ln>
              <a:solidFill>
                <a:srgbClr val="AF0389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221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988">
        <p:random/>
      </p:transition>
    </mc:Choice>
    <mc:Fallback xmlns="">
      <p:transition spd="slow" advTm="1398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548641"/>
            <a:ext cx="1219199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1E371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Olhando pra baixo </a:t>
            </a:r>
            <a:endParaRPr lang="pt-BR" sz="4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1E3713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1E371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só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1E371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podemos ver os próprios pés. </a:t>
            </a:r>
            <a:endParaRPr lang="pt-BR" sz="4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1E3713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1E371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1E371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preciso olhar pra frente.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1E3713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8399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139">
        <p:random/>
      </p:transition>
    </mc:Choice>
    <mc:Fallback xmlns="">
      <p:transition spd="slow" advTm="1413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820194" y="0"/>
            <a:ext cx="724988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6600">
                  <a:solidFill>
                    <a:srgbClr val="C21220"/>
                  </a:solidFill>
                  <a:prstDash val="solid"/>
                </a:ln>
                <a:solidFill>
                  <a:srgbClr val="BA7F04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Plante uma árvore, </a:t>
            </a:r>
            <a:br>
              <a:rPr lang="pt-BR" sz="4400" b="1" dirty="0">
                <a:ln w="6600">
                  <a:solidFill>
                    <a:srgbClr val="C21220"/>
                  </a:solidFill>
                  <a:prstDash val="solid"/>
                </a:ln>
                <a:solidFill>
                  <a:srgbClr val="BA7F04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400" b="1" dirty="0">
                <a:ln w="6600">
                  <a:solidFill>
                    <a:srgbClr val="C21220"/>
                  </a:solidFill>
                  <a:prstDash val="solid"/>
                </a:ln>
                <a:solidFill>
                  <a:srgbClr val="BA7F04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faça um gesto gentil, </a:t>
            </a:r>
            <a:br>
              <a:rPr lang="pt-BR" sz="4400" b="1" dirty="0">
                <a:ln w="6600">
                  <a:solidFill>
                    <a:srgbClr val="C21220"/>
                  </a:solidFill>
                  <a:prstDash val="solid"/>
                </a:ln>
                <a:solidFill>
                  <a:srgbClr val="BA7F04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400" b="1" dirty="0">
                <a:ln w="6600">
                  <a:solidFill>
                    <a:srgbClr val="C21220"/>
                  </a:solidFill>
                  <a:prstDash val="solid"/>
                </a:ln>
                <a:solidFill>
                  <a:srgbClr val="BA7F04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tenha uma atitude positiva. </a:t>
            </a:r>
            <a:r>
              <a:rPr lang="pt-BR" b="1" dirty="0">
                <a:ln w="6600">
                  <a:solidFill>
                    <a:srgbClr val="C21220"/>
                  </a:solidFill>
                  <a:prstDash val="solid"/>
                </a:ln>
                <a:solidFill>
                  <a:srgbClr val="BA7F04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6600">
                  <a:solidFill>
                    <a:srgbClr val="C21220"/>
                  </a:solidFill>
                  <a:prstDash val="solid"/>
                </a:ln>
                <a:solidFill>
                  <a:srgbClr val="BA7F04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6600">
                <a:solidFill>
                  <a:srgbClr val="C21220"/>
                </a:solidFill>
                <a:prstDash val="solid"/>
              </a:ln>
              <a:solidFill>
                <a:srgbClr val="BA7F04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182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731">
        <p:random/>
      </p:transition>
    </mc:Choice>
    <mc:Fallback xmlns="">
      <p:transition spd="slow" advTm="1173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503" y="365125"/>
            <a:ext cx="12087497" cy="6347909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b="1" dirty="0" smtClean="0">
                <a:ln w="28575">
                  <a:solidFill>
                    <a:srgbClr val="682DA4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sempre possível fazer alguma coisa! </a:t>
            </a:r>
            <a:br>
              <a:rPr lang="pt-BR" b="1" dirty="0" smtClean="0">
                <a:ln w="28575">
                  <a:solidFill>
                    <a:srgbClr val="682DA4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28575">
                  <a:solidFill>
                    <a:srgbClr val="682DA4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culpe os outros pelas próprias desilusões, pelos próprios fracassos. </a:t>
            </a:r>
            <a:r>
              <a:rPr lang="pt-BR" sz="1800" b="1" dirty="0" smtClean="0">
                <a:ln w="28575">
                  <a:solidFill>
                    <a:srgbClr val="682DA4"/>
                  </a:solidFill>
                  <a:prstDash val="solid"/>
                </a:ln>
                <a:solidFill>
                  <a:srgbClr val="DB8419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 smtClean="0">
                <a:ln w="28575">
                  <a:solidFill>
                    <a:srgbClr val="682DA4"/>
                  </a:solidFill>
                  <a:prstDash val="solid"/>
                </a:ln>
                <a:solidFill>
                  <a:srgbClr val="DB8419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28575">
                <a:solidFill>
                  <a:srgbClr val="682DA4"/>
                </a:solidFill>
                <a:prstDash val="solid"/>
              </a:ln>
              <a:solidFill>
                <a:srgbClr val="DB8419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4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38">
        <p:random/>
      </p:transition>
    </mc:Choice>
    <mc:Fallback xmlns="">
      <p:transition spd="slow" advTm="1603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87383" y="431075"/>
            <a:ext cx="1156062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>
                <a:ln w="6600">
                  <a:solidFill>
                    <a:srgbClr val="682DA4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somos nossos próprios donos para </a:t>
            </a:r>
            <a:r>
              <a:rPr lang="pt-BR" sz="4400" b="1" dirty="0" smtClean="0">
                <a:ln w="6600">
                  <a:solidFill>
                    <a:srgbClr val="682DA4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</a:t>
            </a:r>
            <a:r>
              <a:rPr lang="pt-BR" sz="4400" b="1" dirty="0">
                <a:ln w="6600">
                  <a:solidFill>
                    <a:srgbClr val="682DA4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nossas vitórias, </a:t>
            </a:r>
            <a:endParaRPr lang="pt-BR" sz="4400" b="1" dirty="0" smtClean="0">
              <a:ln w="6600">
                <a:solidFill>
                  <a:srgbClr val="682DA4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4400" b="1" dirty="0">
              <a:ln w="6600">
                <a:solidFill>
                  <a:srgbClr val="682DA4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4400" b="1" dirty="0" smtClean="0">
              <a:ln w="6600">
                <a:solidFill>
                  <a:srgbClr val="682DA4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4400" b="1" dirty="0">
              <a:ln w="6600">
                <a:solidFill>
                  <a:srgbClr val="682DA4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4400" b="1" dirty="0" smtClean="0">
              <a:ln w="6600">
                <a:solidFill>
                  <a:srgbClr val="682DA4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r>
              <a:rPr lang="pt-BR" sz="4400" b="1" dirty="0" smtClean="0">
                <a:ln w="6600">
                  <a:solidFill>
                    <a:srgbClr val="682DA4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</a:t>
            </a:r>
            <a:r>
              <a:rPr lang="pt-BR" sz="4400" b="1" dirty="0">
                <a:ln w="6600">
                  <a:solidFill>
                    <a:srgbClr val="682DA4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não sermos </a:t>
            </a:r>
            <a:endParaRPr lang="pt-BR" sz="4400" b="1" dirty="0" smtClean="0">
              <a:ln w="6600">
                <a:solidFill>
                  <a:srgbClr val="682DA4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r>
              <a:rPr lang="pt-BR" sz="4400" b="1" dirty="0" smtClean="0">
                <a:ln w="6600">
                  <a:solidFill>
                    <a:srgbClr val="682DA4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r>
              <a:rPr lang="pt-BR" sz="4400" b="1" dirty="0">
                <a:ln w="6600">
                  <a:solidFill>
                    <a:srgbClr val="682DA4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nossas derrotas? </a:t>
            </a:r>
            <a:endParaRPr lang="pt-BR" dirty="0">
              <a:ln w="6600">
                <a:solidFill>
                  <a:srgbClr val="682DA4"/>
                </a:solidFill>
                <a:prstDash val="solid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22376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050">
        <p:random/>
      </p:transition>
    </mc:Choice>
    <mc:Fallback xmlns="">
      <p:transition spd="slow" advTm="1505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22069" y="287383"/>
            <a:ext cx="11874137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>
                <a:ln w="28575">
                  <a:solidFill>
                    <a:srgbClr val="649538"/>
                  </a:solidFill>
                  <a:prstDash val="solid"/>
                </a:ln>
                <a:solidFill>
                  <a:srgbClr val="E0030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Onde errou, não erre mais! </a:t>
            </a:r>
            <a:endParaRPr lang="pt-BR" sz="4400" b="1" dirty="0" smtClean="0">
              <a:ln w="28575">
                <a:solidFill>
                  <a:srgbClr val="649538"/>
                </a:solidFill>
                <a:prstDash val="solid"/>
              </a:ln>
              <a:solidFill>
                <a:srgbClr val="E00302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sz="4400" b="1" dirty="0" smtClean="0">
              <a:ln w="28575">
                <a:solidFill>
                  <a:srgbClr val="649538"/>
                </a:solidFill>
                <a:prstDash val="solid"/>
              </a:ln>
              <a:solidFill>
                <a:srgbClr val="E00302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sz="4400" b="1" dirty="0">
              <a:ln w="28575">
                <a:solidFill>
                  <a:srgbClr val="649538"/>
                </a:solidFill>
                <a:prstDash val="solid"/>
              </a:ln>
              <a:solidFill>
                <a:srgbClr val="E00302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r>
              <a:rPr lang="pt-BR" sz="4400" b="1" dirty="0" smtClean="0">
                <a:ln w="28575">
                  <a:solidFill>
                    <a:srgbClr val="649538"/>
                  </a:solidFill>
                  <a:prstDash val="solid"/>
                </a:ln>
                <a:solidFill>
                  <a:srgbClr val="E0030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Onde </a:t>
            </a:r>
            <a:r>
              <a:rPr lang="pt-BR" sz="4400" b="1" dirty="0">
                <a:ln w="28575">
                  <a:solidFill>
                    <a:srgbClr val="649538"/>
                  </a:solidFill>
                  <a:prstDash val="solid"/>
                </a:ln>
                <a:solidFill>
                  <a:srgbClr val="E0030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caiu, não caia mais! </a:t>
            </a:r>
            <a:endParaRPr lang="pt-BR" b="1" dirty="0">
              <a:ln w="28575">
                <a:solidFill>
                  <a:srgbClr val="649538"/>
                </a:solidFill>
                <a:prstDash val="solid"/>
              </a:ln>
              <a:solidFill>
                <a:srgbClr val="E00302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700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5">
        <p:random/>
      </p:transition>
    </mc:Choice>
    <mc:Fallback xmlns="">
      <p:transition spd="slow" advTm="1100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503" y="365126"/>
            <a:ext cx="11978639" cy="2796086"/>
          </a:xfrm>
        </p:spPr>
        <p:txBody>
          <a:bodyPr/>
          <a:lstStyle/>
          <a:p>
            <a:pPr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você já passou por determinado caminho,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deve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aprendido a evitar certas armadilhas. </a:t>
            </a:r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31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933">
        <p:random/>
      </p:transition>
    </mc:Choice>
    <mc:Fallback xmlns="">
      <p:transition spd="slow" advTm="1493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17567" y="313509"/>
            <a:ext cx="11913324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19050">
                  <a:solidFill>
                    <a:srgbClr val="E0030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Então, siga! </a:t>
            </a:r>
            <a:br>
              <a:rPr lang="pt-BR" sz="4400" b="1" dirty="0">
                <a:ln w="19050">
                  <a:solidFill>
                    <a:srgbClr val="E0030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400" b="1" dirty="0">
                <a:ln w="19050">
                  <a:solidFill>
                    <a:srgbClr val="E0030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se esqueça </a:t>
            </a:r>
            <a:r>
              <a:rPr lang="pt-BR" sz="4400" b="1" dirty="0" smtClean="0">
                <a:ln w="19050">
                  <a:solidFill>
                    <a:srgbClr val="E0030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</a:t>
            </a:r>
          </a:p>
          <a:p>
            <a:pPr algn="ctr"/>
            <a:r>
              <a:rPr lang="pt-BR" sz="4400" b="1" dirty="0" smtClean="0">
                <a:ln w="19050">
                  <a:solidFill>
                    <a:srgbClr val="E0030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 </a:t>
            </a:r>
            <a:r>
              <a:rPr lang="pt-BR" sz="4400" b="1" dirty="0">
                <a:ln w="19050">
                  <a:solidFill>
                    <a:srgbClr val="E0030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grande promessa feita na Bíblia: </a:t>
            </a:r>
            <a:r>
              <a:rPr lang="pt-BR" b="1" dirty="0">
                <a:ln w="19050">
                  <a:solidFill>
                    <a:srgbClr val="E0030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19050">
                  <a:solidFill>
                    <a:srgbClr val="E0030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>
              <a:ln w="19050">
                <a:solidFill>
                  <a:srgbClr val="E00302"/>
                </a:solidFill>
                <a:prstDash val="solid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943717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141">
        <p:random/>
      </p:transition>
    </mc:Choice>
    <mc:Fallback xmlns="">
      <p:transition spd="slow" advTm="1314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95945" y="1084216"/>
            <a:ext cx="11639004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28575">
                  <a:solidFill>
                    <a:srgbClr val="921E5A"/>
                  </a:solidFill>
                  <a:prstDash val="solid"/>
                </a:ln>
                <a:solidFill>
                  <a:srgbClr val="F4E22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"Esforça-te e eu te ajudarei." </a:t>
            </a:r>
            <a:br>
              <a:rPr lang="pt-BR" sz="4400" b="1" dirty="0">
                <a:ln w="28575">
                  <a:solidFill>
                    <a:srgbClr val="921E5A"/>
                  </a:solidFill>
                  <a:prstDash val="solid"/>
                </a:ln>
                <a:solidFill>
                  <a:srgbClr val="F4E22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400" b="1" dirty="0">
                <a:ln w="28575">
                  <a:solidFill>
                    <a:srgbClr val="921E5A"/>
                  </a:solidFill>
                  <a:prstDash val="solid"/>
                </a:ln>
                <a:solidFill>
                  <a:srgbClr val="F4E22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Dê o primeiro passo... depois caminhe!!! </a:t>
            </a:r>
            <a:r>
              <a:rPr lang="pt-BR" b="1" dirty="0">
                <a:ln w="28575">
                  <a:solidFill>
                    <a:srgbClr val="921E5A"/>
                  </a:solidFill>
                  <a:prstDash val="solid"/>
                </a:ln>
                <a:solidFill>
                  <a:srgbClr val="F4E22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28575">
                  <a:solidFill>
                    <a:srgbClr val="921E5A"/>
                  </a:solidFill>
                  <a:prstDash val="solid"/>
                </a:ln>
                <a:solidFill>
                  <a:srgbClr val="F4E22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>
              <a:ln w="28575">
                <a:solidFill>
                  <a:srgbClr val="921E5A"/>
                </a:solidFill>
                <a:prstDash val="solid"/>
              </a:ln>
              <a:solidFill>
                <a:srgbClr val="F4E2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68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776">
        <p:random/>
      </p:transition>
    </mc:Choice>
    <mc:Fallback xmlns="">
      <p:transition spd="slow" advTm="2077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56754" y="143692"/>
            <a:ext cx="11834949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>
                <a:ln w="28575">
                  <a:solidFill>
                    <a:srgbClr val="0C0B0B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Tenho certeza que a felicidade </a:t>
            </a:r>
            <a:endParaRPr lang="pt-BR" sz="4400" b="1" dirty="0" smtClean="0">
              <a:ln w="28575">
                <a:solidFill>
                  <a:srgbClr val="0C0B0B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4400" b="1" dirty="0" smtClean="0">
                <a:ln w="28575">
                  <a:solidFill>
                    <a:srgbClr val="0C0B0B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4400" b="1" dirty="0">
                <a:ln w="28575">
                  <a:solidFill>
                    <a:srgbClr val="0C0B0B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mora ao seu lado, </a:t>
            </a:r>
            <a:endParaRPr lang="pt-BR" sz="4400" b="1" dirty="0" smtClean="0">
              <a:ln w="28575">
                <a:solidFill>
                  <a:srgbClr val="0C0B0B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4400" b="1" dirty="0" smtClean="0">
                <a:ln w="28575">
                  <a:solidFill>
                    <a:srgbClr val="0C0B0B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nem </a:t>
            </a:r>
            <a:r>
              <a:rPr lang="pt-BR" sz="4400" b="1" dirty="0">
                <a:ln w="28575">
                  <a:solidFill>
                    <a:srgbClr val="0C0B0B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 sua frente</a:t>
            </a:r>
            <a:r>
              <a:rPr lang="pt-BR" sz="4400" b="1" dirty="0" smtClean="0">
                <a:ln w="28575">
                  <a:solidFill>
                    <a:srgbClr val="0C0B0B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r>
              <a:rPr lang="pt-BR" sz="4400" b="1" dirty="0" smtClean="0">
                <a:ln w="28575">
                  <a:solidFill>
                    <a:srgbClr val="0C0B0B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 </a:t>
            </a:r>
            <a:r>
              <a:rPr lang="pt-BR" sz="4400" b="1" dirty="0">
                <a:ln w="28575">
                  <a:solidFill>
                    <a:srgbClr val="0C0B0B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está </a:t>
            </a:r>
            <a:r>
              <a:rPr lang="pt-BR" sz="4400" b="1" dirty="0" smtClean="0">
                <a:ln w="28575">
                  <a:solidFill>
                    <a:srgbClr val="0C0B0B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junto</a:t>
            </a:r>
          </a:p>
          <a:p>
            <a:r>
              <a:rPr lang="pt-BR" sz="4400" b="1" dirty="0" smtClean="0">
                <a:ln w="28575">
                  <a:solidFill>
                    <a:srgbClr val="0C0B0B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7200" b="1" dirty="0">
                <a:ln w="28575">
                  <a:solidFill>
                    <a:srgbClr val="0C0B0B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você!</a:t>
            </a:r>
            <a:r>
              <a:rPr lang="pt-BR" sz="4400" b="1" dirty="0">
                <a:ln w="28575">
                  <a:solidFill>
                    <a:srgbClr val="0C0B0B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pt-BR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4533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940">
        <p:random/>
      </p:transition>
    </mc:Choice>
    <mc:Fallback xmlns="">
      <p:transition spd="slow" advTm="1494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7341326" y="7175052"/>
            <a:ext cx="5947953" cy="45719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b="1" dirty="0" smtClean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b="1" dirty="0" smtClean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b="1" dirty="0" smtClean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58534" y="0"/>
            <a:ext cx="583281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400" b="1" dirty="0">
                <a:ln w="22225">
                  <a:solidFill>
                    <a:srgbClr val="FEF72C"/>
                  </a:solidFill>
                  <a:prstDash val="solid"/>
                </a:ln>
                <a:solidFill>
                  <a:srgbClr val="8F2A3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Letícia Thompson</a:t>
            </a:r>
            <a:endParaRPr lang="pt-BR" b="1" dirty="0">
              <a:ln w="22225">
                <a:solidFill>
                  <a:srgbClr val="FEF72C"/>
                </a:solidFill>
                <a:prstDash val="solid"/>
              </a:ln>
              <a:solidFill>
                <a:srgbClr val="8F2A3F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605" y="719725"/>
            <a:ext cx="750678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>
                <a:ln w="22225">
                  <a:solidFill>
                    <a:srgbClr val="FEF72C"/>
                  </a:solidFill>
                  <a:prstDash val="solid"/>
                </a:ln>
                <a:solidFill>
                  <a:srgbClr val="8F2A3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Campos floridos</a:t>
            </a:r>
            <a:endParaRPr lang="pt-BR" b="1" dirty="0">
              <a:ln w="22225">
                <a:solidFill>
                  <a:srgbClr val="FEF72C"/>
                </a:solidFill>
                <a:prstDash val="solid"/>
              </a:ln>
              <a:solidFill>
                <a:srgbClr val="8F2A3F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0" y="1523879"/>
            <a:ext cx="1205701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 smtClean="0">
                <a:ln w="22225">
                  <a:solidFill>
                    <a:srgbClr val="FEF72C"/>
                  </a:solidFill>
                  <a:prstDash val="solid"/>
                </a:ln>
                <a:solidFill>
                  <a:srgbClr val="8F2A3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André </a:t>
            </a:r>
            <a:r>
              <a:rPr lang="pt-BR" sz="4400" b="1" dirty="0" err="1" smtClean="0">
                <a:ln w="22225">
                  <a:solidFill>
                    <a:srgbClr val="FEF72C"/>
                  </a:solidFill>
                  <a:prstDash val="solid"/>
                </a:ln>
                <a:solidFill>
                  <a:srgbClr val="8F2A3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Cagnon</a:t>
            </a:r>
            <a:r>
              <a:rPr lang="pt-BR" sz="4400" b="1" dirty="0" smtClean="0">
                <a:ln w="22225">
                  <a:solidFill>
                    <a:srgbClr val="FEF72C"/>
                  </a:solidFill>
                  <a:prstDash val="solid"/>
                </a:ln>
                <a:solidFill>
                  <a:srgbClr val="8F2A3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Love theme.wav</a:t>
            </a:r>
            <a:endParaRPr lang="pt-BR" b="1" dirty="0">
              <a:ln w="22225">
                <a:solidFill>
                  <a:srgbClr val="FEF72C"/>
                </a:solidFill>
                <a:prstDash val="solid"/>
              </a:ln>
              <a:solidFill>
                <a:srgbClr val="8F2A3F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0" y="2239309"/>
            <a:ext cx="120112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 smtClean="0">
                <a:ln w="22225">
                  <a:solidFill>
                    <a:srgbClr val="FEF72C"/>
                  </a:solidFill>
                  <a:prstDash val="solid"/>
                </a:ln>
                <a:solidFill>
                  <a:srgbClr val="8F2A3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 : </a:t>
            </a:r>
            <a:r>
              <a:rPr lang="pt-BR" sz="4400" b="1" dirty="0" err="1" smtClean="0">
                <a:ln w="22225">
                  <a:solidFill>
                    <a:srgbClr val="FEF72C"/>
                  </a:solidFill>
                  <a:prstDash val="solid"/>
                </a:ln>
                <a:solidFill>
                  <a:srgbClr val="8F2A3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Reinaldoslides</a:t>
            </a:r>
            <a:endParaRPr lang="pt-BR" b="1" dirty="0">
              <a:ln w="22225">
                <a:solidFill>
                  <a:srgbClr val="FEF72C"/>
                </a:solidFill>
                <a:prstDash val="solid"/>
              </a:ln>
              <a:solidFill>
                <a:srgbClr val="8F2A3F"/>
              </a:solid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0" y="2998532"/>
            <a:ext cx="11646627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>
                <a:ln w="22225">
                  <a:solidFill>
                    <a:srgbClr val="FEF72C"/>
                  </a:solidFill>
                  <a:prstDash val="solid"/>
                </a:ln>
                <a:solidFill>
                  <a:srgbClr val="8F2A3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  <a:r>
              <a:rPr lang="pt-BR" sz="4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4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1" y="3713962"/>
            <a:ext cx="120112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 smtClean="0">
                <a:ln w="28575">
                  <a:solidFill>
                    <a:srgbClr val="FEF72C"/>
                  </a:solidFill>
                </a:ln>
                <a:solidFill>
                  <a:srgbClr val="8F2A3F"/>
                </a:solidFill>
              </a:rPr>
              <a:t>Contato: reinaldogp2000@yahoo.com.br</a:t>
            </a:r>
            <a:endParaRPr lang="pt-BR" sz="4400" b="1" dirty="0">
              <a:ln w="28575">
                <a:solidFill>
                  <a:srgbClr val="FEF72C"/>
                </a:solidFill>
              </a:ln>
              <a:solidFill>
                <a:srgbClr val="8F2A3F"/>
              </a:solidFill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0" y="4336713"/>
            <a:ext cx="916794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>
                <a:ln w="22225">
                  <a:solidFill>
                    <a:srgbClr val="FEF72C"/>
                  </a:solidFill>
                  <a:prstDash val="solid"/>
                </a:ln>
                <a:solidFill>
                  <a:srgbClr val="8F2A3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23 de setembro de 2015</a:t>
            </a:r>
            <a:endParaRPr lang="pt-BR" b="1" dirty="0">
              <a:ln w="22225">
                <a:solidFill>
                  <a:srgbClr val="FEF72C"/>
                </a:solidFill>
                <a:prstDash val="solid"/>
              </a:ln>
              <a:solidFill>
                <a:srgbClr val="8F2A3F"/>
              </a:solidFill>
            </a:endParaRP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650" y="6315075"/>
            <a:ext cx="3181350" cy="54292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05" y="228600"/>
            <a:ext cx="12100698" cy="662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9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4153">
        <p:random/>
      </p:transition>
    </mc:Choice>
    <mc:Fallback xmlns="">
      <p:transition spd="slow" advTm="3415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329</Words>
  <Application>Microsoft Office PowerPoint</Application>
  <PresentationFormat>Widescreen</PresentationFormat>
  <Paragraphs>69</Paragraphs>
  <Slides>26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2" baseType="lpstr">
      <vt:lpstr>Arial</vt:lpstr>
      <vt:lpstr>Berlin Sans FB</vt:lpstr>
      <vt:lpstr>Calibri</vt:lpstr>
      <vt:lpstr>Calibri Light</vt:lpstr>
      <vt:lpstr>Times New Roman</vt:lpstr>
      <vt:lpstr>Tema do Office</vt:lpstr>
      <vt:lpstr>Erga-se</vt:lpstr>
      <vt:lpstr>Sabe aquele momento que a gente pensa que chegou no limite das próprias forças  e que não vai mais conseguir avançar?  </vt:lpstr>
      <vt:lpstr>Quando não contemos as lágrimas  (e nem devemos!)  e tudo parece um grande vazio... </vt:lpstr>
      <vt:lpstr>Esse momento que, não importa a nossa idade, pensamos que já é o fim...   e um desânimo enorme  toma conta da gente... </vt:lpstr>
      <vt:lpstr>Apresentação do PowerPoint</vt:lpstr>
      <vt:lpstr>Apresentação do PowerPoint</vt:lpstr>
      <vt:lpstr>Apresentação do PowerPoint</vt:lpstr>
      <vt:lpstr>Não espere que os outros construam pra você,  planeje e faça! </vt:lpstr>
      <vt:lpstr>Apresentação do PowerPoint</vt:lpstr>
      <vt:lpstr>Com um pouco de imaginação e um muito de  boa vontade podemos reconstruir sozinhos         a casa que vamos morar e  o futuro que nos oferecemos.  </vt:lpstr>
      <vt:lpstr>É humano se sentir fragilizado ,  e é necessário para que tenhamos consciência que não somos infalíveis,  não somos super-heróis, </vt:lpstr>
      <vt:lpstr>Apresentação do PowerPoint</vt:lpstr>
      <vt:lpstr>Recomeçar é a palavra!  </vt:lpstr>
      <vt:lpstr>Recomeçar cada vez,  a cada queda,  a cada fim de uma estrada!  Insistir!... </vt:lpstr>
      <vt:lpstr>Apresentação do PowerPoint</vt:lpstr>
      <vt:lpstr>Apresentação do PowerPoint</vt:lpstr>
      <vt:lpstr>Apresentação do PowerPoint</vt:lpstr>
      <vt:lpstr>Apresentação do PowerPoint</vt:lpstr>
      <vt:lpstr>É sempre possível fazer alguma coisa!  Não culpe os outros pelas próprias desilusões, pelos próprios fracassos.  </vt:lpstr>
      <vt:lpstr>Apresentação do PowerPoint</vt:lpstr>
      <vt:lpstr>Apresentação do PowerPoint</vt:lpstr>
      <vt:lpstr>Se você já passou por determinado caminho,  deve ter aprendido a evitar certas armadilhas.  </vt:lpstr>
      <vt:lpstr>Apresentação do PowerPoint</vt:lpstr>
      <vt:lpstr>Apresentação do PowerPoint</vt:lpstr>
      <vt:lpstr>Apresentação do PowerPoint</vt:lpstr>
      <vt:lpstr> 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Erga-se</dc:title>
  <dc:creator>REINALDO GONÇALVES PEREIRA</dc:creator>
  <cp:lastModifiedBy>REINALDO GONÇALVES PEREIRA</cp:lastModifiedBy>
  <cp:revision>39</cp:revision>
  <dcterms:created xsi:type="dcterms:W3CDTF">2015-09-22T17:18:00Z</dcterms:created>
  <dcterms:modified xsi:type="dcterms:W3CDTF">2015-09-23T03:26:52Z</dcterms:modified>
</cp:coreProperties>
</file>