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3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6926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1747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147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890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141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6118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73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201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730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9158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12A0A-77F5-4675-B61D-4BD659BCE7DB}" type="datetimeFigureOut">
              <a:rPr lang="pt-BR" smtClean="0"/>
              <a:t>02/08/2020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B710F-8AE7-447B-96F4-6BF8823595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4041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20491233">
            <a:off x="1017454" y="1492842"/>
            <a:ext cx="9922934" cy="1849142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Calma para o Êxito</a:t>
            </a:r>
            <a:endParaRPr lang="pt-BR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579" y="6229350"/>
            <a:ext cx="3228975" cy="6286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503" y="-673754"/>
            <a:ext cx="3181350" cy="552450"/>
          </a:xfrm>
          <a:prstGeom prst="rect">
            <a:avLst/>
          </a:prstGeom>
        </p:spPr>
      </p:pic>
      <p:pic>
        <p:nvPicPr>
          <p:cNvPr id="7" name="Roger Williams - Ti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00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17"/>
    </mc:Choice>
    <mc:Fallback xmlns="">
      <p:transition spd="slow" advTm="18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4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210" y="3133955"/>
            <a:ext cx="12192000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todos os passos da vida, a calma é convidada a estar presente.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12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63"/>
    </mc:Choice>
    <mc:Fallback xmlns="">
      <p:transition spd="slow" advTm="12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493648"/>
            <a:ext cx="8036312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Aqui, é uma pessoa </a:t>
            </a:r>
            <a:r>
              <a:rPr lang="pt-BR" sz="3600" b="1" dirty="0" err="1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tresvairada</a:t>
            </a: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que te agride...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23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7"/>
    </mc:Choice>
    <mc:Fallback xmlns="">
      <p:transition spd="slow" advTm="11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7999" y="2197253"/>
            <a:ext cx="8348547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Ali, é uma circunstância infeliz, que gera dificuldade...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52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60"/>
    </mc:Choice>
    <mc:Fallback xmlns="">
      <p:transition spd="slow" advTm="10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197253"/>
            <a:ext cx="8147824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Acolá, é uma ameaça de insucesso na atividade programada...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13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4"/>
    </mc:Choice>
    <mc:Fallback xmlns="">
      <p:transition spd="slow" advTm="10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3024" y="2197253"/>
            <a:ext cx="7906215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Adiante, é uma incompreensão urdindo males contra os teus esforços...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95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76"/>
    </mc:Choice>
    <mc:Fallback xmlns="">
      <p:transition spd="slow" advTm="12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828836"/>
            <a:ext cx="8092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necessário ter calma sempre</a:t>
            </a:r>
            <a:endParaRPr lang="pt-BR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62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7"/>
    </mc:Choice>
    <mc:Fallback xmlns="">
      <p:transition spd="slow" advTm="10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5260" y="253390"/>
            <a:ext cx="11296184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calma é filha dileta da confiança em Deus e na Sua justiça, a expressar-se numa conduta reta que responde por uma atitude mental harmonizada.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7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43"/>
    </mc:Choice>
    <mc:Fallback xmlns="">
      <p:transition spd="slow" advTm="19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69795" y="2966687"/>
            <a:ext cx="8229600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não se age com incorreção, não há por que temer-se acontecimento infeliz.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61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40"/>
    </mc:Choice>
    <mc:Fallback xmlns="">
      <p:transition spd="slow" advTm="14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0985" y="3246603"/>
            <a:ext cx="8549268" cy="3056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irritação, alma gêmea da instabilidade emocional, é responsável por danos, ainda não avaliados, na conduta moral e emocional da criatura.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12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15"/>
    </mc:Choice>
    <mc:Fallback xmlns="">
      <p:transition spd="slow" advTm="19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3616369"/>
            <a:ext cx="12110224" cy="197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calma inspira a melhor maneira de agir,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sabe aguardar o momento próprio para atuar, propiciando os meios para a ação correta.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91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49"/>
    </mc:Choice>
    <mc:Fallback xmlns="">
      <p:transition spd="slow" advTm="16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9336" y="3236092"/>
            <a:ext cx="7869043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antecipa, nem retarda.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84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3"/>
    </mc:Choice>
    <mc:Fallback xmlns="">
      <p:transition spd="slow" advTm="9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1900857"/>
            <a:ext cx="6096000" cy="243714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Soluciona os desafios, beneficiando aqueles que se desequilibram e sofrem.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09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52"/>
    </mc:Choice>
    <mc:Fallback xmlns="">
      <p:transition spd="slow" advTm="12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08447" y="1188955"/>
            <a:ext cx="8192429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Preserva-te em calma, aconteça o que acontecer.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46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4"/>
    </mc:Choice>
    <mc:Fallback xmlns="">
      <p:transition spd="slow" advTm="10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1707" y="1395500"/>
            <a:ext cx="11820293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Aprendendo a agir com amor e misericórdia em favor do outro, o teu próximo, ou da circunstância aziaga, possuirás a calma inspiradora da paz e do êxito.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78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63"/>
    </mc:Choice>
    <mc:Fallback xmlns="">
      <p:transition spd="slow" advTm="19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" y="97633"/>
            <a:ext cx="12192001" cy="4857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Joanna de </a:t>
            </a:r>
            <a:r>
              <a:rPr lang="pt-BR" sz="3600" b="1" dirty="0" err="1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Ângelis</a:t>
            </a:r>
            <a:endParaRPr lang="pt-BR" sz="3600" b="1" dirty="0" smtClean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Parque Nacional Chapada Guimarães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Roger Williams – Till.wav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err="1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3600" b="1" dirty="0" smtClean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Formatador: </a:t>
            </a:r>
            <a:r>
              <a:rPr lang="pt-BR" sz="3600" b="1" dirty="0" err="1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3600" b="1" dirty="0" smtClean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02 de agosto de 2020 </a:t>
            </a:r>
            <a:endParaRPr lang="pt-BR" sz="11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398519" y="4823460"/>
            <a:ext cx="539496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ln w="38100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F I M </a:t>
            </a:r>
            <a:endParaRPr lang="pt-BR" sz="13800" b="1" dirty="0">
              <a:ln w="38100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52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80"/>
    </mc:Choice>
    <mc:Fallback xmlns="">
      <p:transition spd="slow" advTm="24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255</Words>
  <Application>Microsoft Office PowerPoint</Application>
  <PresentationFormat>Widescreen</PresentationFormat>
  <Paragraphs>24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11</cp:revision>
  <dcterms:created xsi:type="dcterms:W3CDTF">2020-08-01T23:48:08Z</dcterms:created>
  <dcterms:modified xsi:type="dcterms:W3CDTF">2020-08-03T02:27:14Z</dcterms:modified>
</cp:coreProperties>
</file>