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43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3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E4FAC8-804A-454D-9009-2203AA1996FB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E5D769-851F-448E-8581-210EBD3F5A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10442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5D769-851F-448E-8581-210EBD3F5AD1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9625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51D91-CDA9-4045-A19C-1FCB3C026CC0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BCF8A-6E45-4EAF-8F20-5274121B50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7168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51D91-CDA9-4045-A19C-1FCB3C026CC0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BCF8A-6E45-4EAF-8F20-5274121B50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579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51D91-CDA9-4045-A19C-1FCB3C026CC0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BCF8A-6E45-4EAF-8F20-5274121B50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661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51D91-CDA9-4045-A19C-1FCB3C026CC0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BCF8A-6E45-4EAF-8F20-5274121B50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044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51D91-CDA9-4045-A19C-1FCB3C026CC0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BCF8A-6E45-4EAF-8F20-5274121B50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685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51D91-CDA9-4045-A19C-1FCB3C026CC0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BCF8A-6E45-4EAF-8F20-5274121B50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074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51D91-CDA9-4045-A19C-1FCB3C026CC0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BCF8A-6E45-4EAF-8F20-5274121B50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8135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51D91-CDA9-4045-A19C-1FCB3C026CC0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BCF8A-6E45-4EAF-8F20-5274121B50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127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51D91-CDA9-4045-A19C-1FCB3C026CC0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BCF8A-6E45-4EAF-8F20-5274121B50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857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51D91-CDA9-4045-A19C-1FCB3C026CC0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BCF8A-6E45-4EAF-8F20-5274121B50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1254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51D91-CDA9-4045-A19C-1FCB3C026CC0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BCF8A-6E45-4EAF-8F20-5274121B50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8983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51D91-CDA9-4045-A19C-1FCB3C026CC0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BCF8A-6E45-4EAF-8F20-5274121B50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1165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691680" y="0"/>
            <a:ext cx="5544616" cy="5877272"/>
          </a:xfrm>
          <a:effectLst>
            <a:glow rad="228600">
              <a:schemeClr val="accent4">
                <a:satMod val="175000"/>
                <a:alpha val="40000"/>
              </a:schemeClr>
            </a:glow>
          </a:effectLst>
          <a:scene3d>
            <a:camera prst="perspectiveContrastingLeftFacing"/>
            <a:lightRig rig="threePt" dir="t"/>
          </a:scene3d>
        </p:spPr>
        <p:txBody>
          <a:bodyPr>
            <a:noAutofit/>
          </a:bodyPr>
          <a:lstStyle/>
          <a:p>
            <a:r>
              <a:rPr lang="pt-BR" sz="9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Uma </a:t>
            </a:r>
            <a:br>
              <a:rPr lang="pt-BR" sz="9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9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questão </a:t>
            </a:r>
            <a:br>
              <a:rPr lang="pt-BR" sz="9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9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de </a:t>
            </a:r>
            <a:br>
              <a:rPr lang="pt-BR" sz="9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9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tempo</a:t>
            </a:r>
            <a:endParaRPr lang="pt-BR" sz="9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79512" y="5805264"/>
            <a:ext cx="25922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</a:rPr>
              <a:t>Reinaldo</a:t>
            </a:r>
            <a:endParaRPr lang="pt-BR" sz="4400" b="1" dirty="0">
              <a:solidFill>
                <a:srgbClr val="FFFF00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139952" y="5877272"/>
            <a:ext cx="4824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Avanço automático</a:t>
            </a:r>
            <a:endParaRPr lang="pt-BR" sz="4400" b="1" dirty="0">
              <a:solidFill>
                <a:srgbClr val="FFFF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004048" y="-1035496"/>
            <a:ext cx="39604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Ligue o Som</a:t>
            </a:r>
            <a:endParaRPr lang="pt-BR" sz="44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8780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  <p:sndAc>
          <p:stSnd>
            <p:snd r:embed="rId2" name="por ti volare461.wav"/>
          </p:stSnd>
        </p:sndAc>
      </p:transition>
    </mc:Choice>
    <mc:Fallback xmlns="">
      <p:transition spd="slow" advTm="10000">
        <p:fade/>
        <p:sndAc>
          <p:stSnd>
            <p:snd r:embed="rId4" name="por ti volare46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3356992"/>
            <a:ext cx="9144000" cy="3240360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Quatro estações são necessárias para que se possa passar adiante depois de uma perda. </a:t>
            </a:r>
            <a:endParaRPr lang="pt-BR" b="1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25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636912"/>
            <a:ext cx="8229600" cy="3888432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O primeiro tudo depois da morte é sempre o mais difícil: </a:t>
            </a:r>
            <a:endParaRPr lang="pt-BR" b="1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022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466730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o primeiro aniversário, </a:t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o primeiro natal, </a:t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o primeiro réveillon, </a:t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as primeiras férias... </a:t>
            </a:r>
            <a:r>
              <a:rPr lang="pt-BR" dirty="0" smtClean="0">
                <a:solidFill>
                  <a:schemeClr val="bg1"/>
                </a:solidFill>
              </a:rPr>
              <a:t/>
            </a:r>
            <a:br>
              <a:rPr lang="pt-BR" dirty="0" smtClean="0">
                <a:solidFill>
                  <a:schemeClr val="bg1"/>
                </a:solidFill>
              </a:rPr>
            </a:br>
            <a:r>
              <a:rPr lang="pt-BR" dirty="0" smtClean="0">
                <a:solidFill>
                  <a:schemeClr val="bg1"/>
                </a:solidFill>
              </a:rPr>
              <a:t/>
            </a:r>
            <a:br>
              <a:rPr lang="pt-BR" dirty="0" smtClean="0">
                <a:solidFill>
                  <a:schemeClr val="bg1"/>
                </a:solidFill>
              </a:rPr>
            </a:br>
            <a:r>
              <a:rPr lang="pt-BR" dirty="0">
                <a:solidFill>
                  <a:schemeClr val="bg1"/>
                </a:solidFill>
              </a:rPr>
              <a:t/>
            </a:r>
            <a:br>
              <a:rPr lang="pt-BR" dirty="0">
                <a:solidFill>
                  <a:schemeClr val="bg1"/>
                </a:solidFill>
              </a:rPr>
            </a:br>
            <a:r>
              <a:rPr lang="pt-BR" dirty="0" smtClean="0">
                <a:solidFill>
                  <a:schemeClr val="bg1"/>
                </a:solidFill>
              </a:rPr>
              <a:t/>
            </a:r>
            <a:br>
              <a:rPr lang="pt-BR" dirty="0" smtClean="0">
                <a:solidFill>
                  <a:schemeClr val="bg1"/>
                </a:solidFill>
              </a:rPr>
            </a:br>
            <a:r>
              <a:rPr lang="pt-BR" dirty="0" smtClean="0">
                <a:solidFill>
                  <a:schemeClr val="bg1"/>
                </a:solidFill>
              </a:rPr>
              <a:t/>
            </a:r>
            <a:br>
              <a:rPr lang="pt-BR" dirty="0" smtClean="0">
                <a:solidFill>
                  <a:schemeClr val="bg1"/>
                </a:solidFill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são as ocasiões mais doloridas. </a:t>
            </a:r>
            <a:endParaRPr lang="pt-BR" b="1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03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58418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Mas o passar dos dias ameniza a dor e vai dando lugar a uma certa nostalgia, ao carinho da lembrança.</a:t>
            </a:r>
            <a:endParaRPr lang="pt-BR" b="1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2738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17891"/>
            <a:ext cx="7344816" cy="3082354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Pensamos no instante da perda que nunca mais seremos capazes de sorrir, </a:t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endParaRPr lang="pt-BR" b="1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0" y="5445225"/>
            <a:ext cx="914399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mas isso não é verdade. </a:t>
            </a:r>
            <a:endParaRPr lang="pt-BR" sz="4400" b="1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7669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1801"/>
                            </p:stCondLst>
                            <p:childTnLst>
                              <p:par>
                                <p:cTn id="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sz="49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Depois de algumas auroras e </a:t>
            </a:r>
            <a:br>
              <a:rPr lang="pt-BR" sz="49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sz="49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alguns entardeceres, </a:t>
            </a:r>
            <a:br>
              <a:rPr lang="pt-BR" sz="49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sz="49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sz="49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sz="4900" b="1" dirty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sz="4900" b="1" dirty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sz="4900" b="1" dirty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sz="4900" b="1" dirty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sz="49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sz="49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sz="49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vamos descobrindo que a vida ainda está muito presente, </a:t>
            </a:r>
            <a:endParaRPr lang="pt-BR" sz="4900" b="1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1938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2348880"/>
            <a:ext cx="8928992" cy="4392488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que ainda somos capazes de nos alegrar com outras coisas, </a:t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b="1" dirty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sem que isso diminua o amor e a saudade que sentimos de quem partiu. </a:t>
            </a:r>
            <a:endParaRPr lang="pt-BR" b="1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6683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3429000"/>
            <a:ext cx="8928992" cy="3312368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Aceitamos dificilmente a morte porque nos esquecemos com facilidade que nossa vida na terra é apenas uma passagem. </a:t>
            </a:r>
            <a:endParaRPr lang="pt-BR" b="1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51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844824"/>
            <a:ext cx="8229600" cy="4752528"/>
          </a:xfrm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E quando alguém parte, é como se acordássemos para essa realidade: </a:t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b="1" dirty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somos eternos para a vida, </a:t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mas não a terrena! </a:t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endParaRPr lang="pt-BR" b="1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50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3140968"/>
            <a:ext cx="9036496" cy="3312368"/>
          </a:xfrm>
        </p:spPr>
        <p:txBody>
          <a:bodyPr/>
          <a:lstStyle/>
          <a:p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Inconscientemente pensamos na nossa própria morte e na daqueles que ainda estão conosco.</a:t>
            </a:r>
            <a:endParaRPr lang="pt-BR" b="1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14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2276872"/>
            <a:ext cx="8229600" cy="4392488"/>
          </a:xfrm>
        </p:spPr>
        <p:txBody>
          <a:bodyPr>
            <a:no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Mas... enquanto o sangue pulsar nas nossas veias, </a:t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b="1" dirty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é a vida que pulsa e tudo o que podemos e devemos fazer é </a:t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sz="96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vivê-la.</a:t>
            </a:r>
            <a:endParaRPr lang="pt-BR" b="1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646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068960"/>
          </a:xfrm>
        </p:spPr>
        <p:txBody>
          <a:bodyPr/>
          <a:lstStyle/>
          <a:p>
            <a:r>
              <a:rPr lang="pt-BR" b="1" dirty="0" smtClean="0">
                <a:solidFill>
                  <a:srgbClr val="FFFF00"/>
                </a:solidFill>
              </a:rPr>
              <a:t> </a:t>
            </a: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Alguém que amamos parte para sempre e isso é tremendamente doloroso. </a:t>
            </a:r>
            <a:endParaRPr lang="pt-BR" b="1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20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  <p:sndAc>
          <p:stSnd>
            <p:snd r:embed="rId2" name="por ti volare461.wav"/>
          </p:stSnd>
        </p:sndAc>
      </p:transition>
    </mc:Choice>
    <mc:Fallback xmlns="">
      <p:transition spd="slow" advTm="10000">
        <p:fade/>
        <p:sndAc>
          <p:stSnd>
            <p:snd r:embed="rId4" name="por ti volare46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2708920"/>
            <a:ext cx="8856984" cy="4032448"/>
          </a:xfrm>
        </p:spPr>
        <p:txBody>
          <a:bodyPr>
            <a:no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Essa pessoa é insubstituível ao nosso coração, </a:t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b="1" dirty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já que cada pessoa é única em si no nosso viver e somos conscientes disso. </a:t>
            </a:r>
            <a:endParaRPr lang="pt-BR" b="1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234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996952"/>
            <a:ext cx="9144000" cy="3600400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Mas outros que amamos e que nos amam ainda estão por aqui e isso deve ser motivo de alegria e reconforto. </a:t>
            </a:r>
            <a:endParaRPr lang="pt-BR" b="1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417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1124744"/>
            <a:ext cx="9036496" cy="1656184"/>
          </a:xfrm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sz="49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Por esses, pelo menos, </a:t>
            </a:r>
            <a:br>
              <a:rPr lang="pt-BR" sz="49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sz="49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devemos nos reerguer, reagir, </a:t>
            </a:r>
            <a:br>
              <a:rPr lang="pt-BR" sz="49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sz="49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fazer um esforço. </a:t>
            </a:r>
            <a:br>
              <a:rPr lang="pt-BR" sz="49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endParaRPr lang="pt-BR" sz="4900" b="1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0" y="5589240"/>
            <a:ext cx="90364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E para nós, para nosso bem. </a:t>
            </a:r>
            <a:endParaRPr lang="pt-BR" sz="4400" b="1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7071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9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908720"/>
            <a:ext cx="9180512" cy="5760640"/>
          </a:xfrm>
        </p:spPr>
        <p:txBody>
          <a:bodyPr>
            <a:no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Deus nos consola; amigos, </a:t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família nos consolam... </a:t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b="1" dirty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b="1" dirty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só precisamos é aceitar </a:t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as mãos estendidas. </a:t>
            </a:r>
            <a:endParaRPr lang="pt-BR" b="1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9486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0"/>
            <a:ext cx="8856984" cy="6669360"/>
          </a:xfrm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Quatro estações e um pouco de paciência... </a:t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b="1" dirty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b="1" dirty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b="1" dirty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o sol vai brilhar novamente, </a:t>
            </a:r>
            <a:endParaRPr lang="pt-BR" b="1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03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54562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a alegria vai de novo encher o coração e tudo vai voltar ao normal. </a:t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b="1" dirty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/>
            </a:r>
            <a:br>
              <a:rPr lang="pt-BR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É preciso acreditar nisso !</a:t>
            </a:r>
            <a:endParaRPr lang="pt-BR" b="1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776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6552728" cy="4536504"/>
          </a:xfrm>
        </p:spPr>
        <p:txBody>
          <a:bodyPr>
            <a:normAutofit fontScale="90000"/>
          </a:bodyPr>
          <a:lstStyle/>
          <a:p>
            <a:pPr algn="l"/>
            <a:r>
              <a:rPr lang="pt-BR" b="1" dirty="0" smtClean="0">
                <a:solidFill>
                  <a:srgbClr val="FFFF00"/>
                </a:solidFill>
              </a:rPr>
              <a:t> </a:t>
            </a:r>
            <a:r>
              <a:rPr lang="pt-BR" sz="4900" b="1" dirty="0" smtClean="0">
                <a:solidFill>
                  <a:srgbClr val="FFFF00"/>
                </a:solidFill>
              </a:rPr>
              <a:t>Texto: Leticia Thompson</a:t>
            </a:r>
            <a:br>
              <a:rPr lang="pt-BR" sz="4900" b="1" dirty="0" smtClean="0">
                <a:solidFill>
                  <a:srgbClr val="FFFF00"/>
                </a:solidFill>
              </a:rPr>
            </a:br>
            <a:r>
              <a:rPr lang="pt-BR" sz="4900" b="1" dirty="0" smtClean="0">
                <a:solidFill>
                  <a:srgbClr val="FFFF00"/>
                </a:solidFill>
              </a:rPr>
              <a:t>Imagens: Fotos da Islândia</a:t>
            </a:r>
            <a:br>
              <a:rPr lang="pt-BR" sz="4900" b="1" dirty="0" smtClean="0">
                <a:solidFill>
                  <a:srgbClr val="FFFF00"/>
                </a:solidFill>
              </a:rPr>
            </a:br>
            <a:r>
              <a:rPr lang="pt-BR" sz="4900" b="1" dirty="0" smtClean="0">
                <a:solidFill>
                  <a:srgbClr val="FFFF00"/>
                </a:solidFill>
              </a:rPr>
              <a:t>Música: Por ti </a:t>
            </a:r>
            <a:r>
              <a:rPr lang="pt-BR" sz="4900" b="1" dirty="0" err="1" smtClean="0">
                <a:solidFill>
                  <a:srgbClr val="FFFF00"/>
                </a:solidFill>
              </a:rPr>
              <a:t>volare.wave</a:t>
            </a:r>
            <a:r>
              <a:rPr lang="pt-BR" sz="4900" b="1" dirty="0" smtClean="0">
                <a:solidFill>
                  <a:srgbClr val="FFFF00"/>
                </a:solidFill>
              </a:rPr>
              <a:t> </a:t>
            </a:r>
            <a:r>
              <a:rPr lang="pt-BR" sz="4900" b="1" dirty="0" smtClean="0">
                <a:solidFill>
                  <a:srgbClr val="FFFF00"/>
                </a:solidFill>
              </a:rPr>
              <a:t/>
            </a:r>
            <a:br>
              <a:rPr lang="pt-BR" sz="4900" b="1" dirty="0" smtClean="0">
                <a:solidFill>
                  <a:srgbClr val="FFFF00"/>
                </a:solidFill>
              </a:rPr>
            </a:br>
            <a:r>
              <a:rPr lang="pt-BR" sz="4900" b="1" dirty="0" smtClean="0">
                <a:solidFill>
                  <a:srgbClr val="FFFF00"/>
                </a:solidFill>
              </a:rPr>
              <a:t>Formatação:</a:t>
            </a:r>
            <a:br>
              <a:rPr lang="pt-BR" sz="4900" b="1" dirty="0" smtClean="0">
                <a:solidFill>
                  <a:srgbClr val="FFFF00"/>
                </a:solidFill>
              </a:rPr>
            </a:br>
            <a:r>
              <a:rPr lang="pt-BR" sz="4000" b="1" dirty="0" smtClean="0">
                <a:solidFill>
                  <a:srgbClr val="FFFF00"/>
                </a:solidFill>
              </a:rPr>
              <a:t>reinaldogp2000@yahoo.com.br</a:t>
            </a:r>
            <a:r>
              <a:rPr lang="pt-BR" sz="4900" b="1" dirty="0" smtClean="0">
                <a:solidFill>
                  <a:srgbClr val="FFFF00"/>
                </a:solidFill>
              </a:rPr>
              <a:t/>
            </a:r>
            <a:br>
              <a:rPr lang="pt-BR" sz="4900" b="1" dirty="0" smtClean="0">
                <a:solidFill>
                  <a:srgbClr val="FFFF00"/>
                </a:solidFill>
              </a:rPr>
            </a:br>
            <a:r>
              <a:rPr lang="pt-BR" sz="4900" b="1" dirty="0" smtClean="0">
                <a:solidFill>
                  <a:srgbClr val="FFFF00"/>
                </a:solidFill>
              </a:rPr>
              <a:t>Campinas, 01-04-2014</a:t>
            </a:r>
            <a:br>
              <a:rPr lang="pt-BR" sz="4900" b="1" dirty="0" smtClean="0">
                <a:solidFill>
                  <a:srgbClr val="FFFF00"/>
                </a:solidFill>
              </a:rPr>
            </a:br>
            <a:endParaRPr lang="pt-BR" sz="4900" b="1" dirty="0">
              <a:solidFill>
                <a:srgbClr val="FFFF00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07504" y="4437112"/>
            <a:ext cx="712879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800" b="1" dirty="0" smtClean="0">
                <a:solidFill>
                  <a:srgbClr val="FFFF00"/>
                </a:solidFill>
              </a:rPr>
              <a:t>THE  END</a:t>
            </a:r>
            <a:endParaRPr lang="pt-BR" sz="13800" b="1" dirty="0">
              <a:solidFill>
                <a:srgbClr val="FFFF0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7524328" y="116632"/>
            <a:ext cx="151216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err="1" smtClean="0">
                <a:solidFill>
                  <a:srgbClr val="FFFF00"/>
                </a:solidFill>
              </a:rPr>
              <a:t>www</a:t>
            </a:r>
            <a:r>
              <a:rPr lang="pt-BR" sz="4000" b="1" dirty="0" smtClean="0">
                <a:solidFill>
                  <a:srgbClr val="FFFF00"/>
                </a:solidFill>
              </a:rPr>
              <a:t>.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SER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GRA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SAN.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COM/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REI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NAL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DO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SLI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DES</a:t>
            </a:r>
          </a:p>
          <a:p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49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shred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3300"/>
                            </p:stCondLst>
                            <p:childTnLst>
                              <p:par>
                                <p:cTn id="1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300"/>
                            </p:stCondLst>
                            <p:childTnLst>
                              <p:par>
                                <p:cTn id="18" presetID="6" presetClass="emph" presetSubtype="0" autoRev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247</Words>
  <Application>Microsoft Office PowerPoint</Application>
  <PresentationFormat>Apresentação na tela (4:3)</PresentationFormat>
  <Paragraphs>37</Paragraphs>
  <Slides>20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1" baseType="lpstr">
      <vt:lpstr>Tema do Office</vt:lpstr>
      <vt:lpstr>Uma  questão  de  tempo</vt:lpstr>
      <vt:lpstr>Quatro estações são necessárias para que se possa passar adiante depois de uma perda. </vt:lpstr>
      <vt:lpstr>O primeiro tudo depois da morte é sempre o mais difícil: </vt:lpstr>
      <vt:lpstr>o primeiro aniversário,  o primeiro natal,  o primeiro réveillon,  as primeiras férias...      são as ocasiões mais doloridas. </vt:lpstr>
      <vt:lpstr>Mas o passar dos dias ameniza a dor e vai dando lugar a uma certa nostalgia, ao carinho da lembrança.</vt:lpstr>
      <vt:lpstr>Pensamos no instante da perda que nunca mais seremos capazes de sorrir,  </vt:lpstr>
      <vt:lpstr>  Depois de algumas auroras e  alguns entardeceres,      vamos descobrindo que a vida ainda está muito presente, </vt:lpstr>
      <vt:lpstr>que ainda somos capazes de nos alegrar com outras coisas,   sem que isso diminua o amor e a saudade que sentimos de quem partiu. </vt:lpstr>
      <vt:lpstr>Aceitamos dificilmente a morte porque nos esquecemos com facilidade que nossa vida na terra é apenas uma passagem. </vt:lpstr>
      <vt:lpstr>E quando alguém parte, é como se acordássemos para essa realidade:     somos eternos para a vida,  mas não a terrena!  </vt:lpstr>
      <vt:lpstr>Inconscientemente pensamos na nossa própria morte e na daqueles que ainda estão conosco.</vt:lpstr>
      <vt:lpstr>Mas... enquanto o sangue pulsar nas nossas veias,   é a vida que pulsa e tudo o que podemos e devemos fazer é  vivê-la.</vt:lpstr>
      <vt:lpstr> Alguém que amamos parte para sempre e isso é tremendamente doloroso. </vt:lpstr>
      <vt:lpstr>Essa pessoa é insubstituível ao nosso coração,   já que cada pessoa é única em si no nosso viver e somos conscientes disso. </vt:lpstr>
      <vt:lpstr>Mas outros que amamos e que nos amam ainda estão por aqui e isso deve ser motivo de alegria e reconforto. </vt:lpstr>
      <vt:lpstr> Por esses, pelo menos,  devemos nos reerguer, reagir,  fazer um esforço.  </vt:lpstr>
      <vt:lpstr>Deus nos consola; amigos,  família nos consolam...       só precisamos é aceitar  as mãos estendidas. </vt:lpstr>
      <vt:lpstr>Quatro estações e um pouco de paciência...         o sol vai brilhar novamente, </vt:lpstr>
      <vt:lpstr>a alegria vai de novo encher o coração e tudo vai voltar ao normal.    É preciso acreditar nisso !</vt:lpstr>
      <vt:lpstr> Texto: Leticia Thompson Imagens: Fotos da Islândia Música: Por ti volare.wave  Formatação: reinaldogp2000@yahoo.com.br Campinas, 01-04-2014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Quatro estações são necessárias</dc:title>
  <dc:creator>Reinaldo</dc:creator>
  <cp:lastModifiedBy>Reinaldo</cp:lastModifiedBy>
  <cp:revision>23</cp:revision>
  <dcterms:created xsi:type="dcterms:W3CDTF">2014-04-01T21:13:55Z</dcterms:created>
  <dcterms:modified xsi:type="dcterms:W3CDTF">2014-05-15T22:13:46Z</dcterms:modified>
</cp:coreProperties>
</file>