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3" r:id="rId6"/>
    <p:sldId id="265" r:id="rId7"/>
    <p:sldId id="264" r:id="rId8"/>
    <p:sldId id="266" r:id="rId9"/>
    <p:sldId id="261" r:id="rId10"/>
    <p:sldId id="267" r:id="rId11"/>
    <p:sldId id="259" r:id="rId12"/>
    <p:sldId id="269" r:id="rId13"/>
    <p:sldId id="270" r:id="rId14"/>
    <p:sldId id="271" r:id="rId15"/>
    <p:sldId id="272" r:id="rId16"/>
    <p:sldId id="273" r:id="rId17"/>
    <p:sldId id="278" r:id="rId18"/>
    <p:sldId id="274" r:id="rId19"/>
    <p:sldId id="283" r:id="rId20"/>
    <p:sldId id="279" r:id="rId21"/>
    <p:sldId id="277" r:id="rId22"/>
    <p:sldId id="280" r:id="rId23"/>
    <p:sldId id="281" r:id="rId24"/>
    <p:sldId id="282" r:id="rId25"/>
    <p:sldId id="276" r:id="rId26"/>
    <p:sldId id="288" r:id="rId27"/>
    <p:sldId id="275" r:id="rId28"/>
    <p:sldId id="284" r:id="rId29"/>
    <p:sldId id="287" r:id="rId30"/>
    <p:sldId id="286" r:id="rId3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9900"/>
    <a:srgbClr val="008000"/>
    <a:srgbClr val="FFCC00"/>
    <a:srgbClr val="660066"/>
    <a:srgbClr val="003300"/>
    <a:srgbClr val="CC00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89" d="100"/>
          <a:sy n="89" d="100"/>
        </p:scale>
        <p:origin x="52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4583-D097-461B-A3CE-4061FCD0D539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58652-ED89-4B0D-BD29-49C3CCC98C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745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4583-D097-461B-A3CE-4061FCD0D539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58652-ED89-4B0D-BD29-49C3CCC98C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900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4583-D097-461B-A3CE-4061FCD0D539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58652-ED89-4B0D-BD29-49C3CCC98C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858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4583-D097-461B-A3CE-4061FCD0D539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58652-ED89-4B0D-BD29-49C3CCC98C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509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4583-D097-461B-A3CE-4061FCD0D539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58652-ED89-4B0D-BD29-49C3CCC98C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301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4583-D097-461B-A3CE-4061FCD0D539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58652-ED89-4B0D-BD29-49C3CCC98C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8408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4583-D097-461B-A3CE-4061FCD0D539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58652-ED89-4B0D-BD29-49C3CCC98C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109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4583-D097-461B-A3CE-4061FCD0D539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58652-ED89-4B0D-BD29-49C3CCC98C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142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4583-D097-461B-A3CE-4061FCD0D539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58652-ED89-4B0D-BD29-49C3CCC98C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521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4583-D097-461B-A3CE-4061FCD0D539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58652-ED89-4B0D-BD29-49C3CCC98C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860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4583-D097-461B-A3CE-4061FCD0D539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58652-ED89-4B0D-BD29-49C3CCC98C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350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E4583-D097-461B-A3CE-4061FCD0D539}" type="datetimeFigureOut">
              <a:rPr lang="pt-BR" smtClean="0"/>
              <a:t>24/02/2015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58652-ED89-4B0D-BD29-49C3CCC98CA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5996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900" advTm="10000">
        <p14:glitter pattern="hexagon"/>
      </p:transition>
    </mc:Choice>
    <mc:Fallback xmlns="">
      <p:transition spd="slow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20932324">
            <a:off x="1674421" y="1448789"/>
            <a:ext cx="8763990" cy="2541319"/>
          </a:xfrm>
        </p:spPr>
        <p:txBody>
          <a:bodyPr>
            <a:prstTxWarp prst="textInflate">
              <a:avLst/>
            </a:prstTxWarp>
          </a:bodyPr>
          <a:lstStyle/>
          <a:p>
            <a:pPr algn="ctr"/>
            <a:r>
              <a:rPr lang="pt-BR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 O  AMOR......</a:t>
            </a:r>
            <a:endParaRPr lang="pt-BR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B05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274205" y="-780585"/>
            <a:ext cx="39177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LiguE</a:t>
            </a:r>
            <a:r>
              <a:rPr lang="pt-BR" sz="36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 o  </a:t>
            </a:r>
            <a:r>
              <a:rPr lang="pt-BR" sz="3600" b="1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sOm</a:t>
            </a:r>
            <a:endParaRPr lang="pt-BR" sz="36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939143" y="6222380"/>
            <a:ext cx="39034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err="1" smtClean="0">
                <a:solidFill>
                  <a:srgbClr val="FFFF00"/>
                </a:solidFill>
              </a:rPr>
              <a:t>sLide</a:t>
            </a:r>
            <a:r>
              <a:rPr lang="pt-BR" sz="4000" b="1" dirty="0" smtClean="0">
                <a:solidFill>
                  <a:srgbClr val="FFFF00"/>
                </a:solidFill>
              </a:rPr>
              <a:t>  </a:t>
            </a:r>
            <a:r>
              <a:rPr lang="pt-BR" sz="4000" b="1" dirty="0" err="1" smtClean="0">
                <a:solidFill>
                  <a:srgbClr val="FFFF00"/>
                </a:solidFill>
              </a:rPr>
              <a:t>atomÁtico</a:t>
            </a:r>
            <a:endParaRPr lang="pt-BR" sz="4000" b="1" dirty="0">
              <a:solidFill>
                <a:srgbClr val="FFFF00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34891"/>
            <a:ext cx="2197139" cy="72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46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1078">
        <p14:glitter pattern="hexagon"/>
      </p:transition>
    </mc:Choice>
    <mc:Fallback xmlns="">
      <p:transition spd="slow" advTm="210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4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01444" y="345688"/>
            <a:ext cx="53637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o amor fosse  bastante em cada coração, todos os males do mundo acabariam. </a:t>
            </a:r>
            <a:endParaRPr lang="pt-BR" b="1" dirty="0">
              <a:ln w="12700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899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5093">
        <p14:glitter pattern="hexagon"/>
        <p:sndAc>
          <p:stSnd loop="1">
            <p:snd r:embed="rId2" name="12 - Romaria  1.11 cut.wav"/>
          </p:stSnd>
        </p:sndAc>
      </p:transition>
    </mc:Choice>
    <mc:Fallback>
      <p:transition spd="slow" advTm="15093">
        <p:fade/>
        <p:sndAc>
          <p:stSnd loop="1">
            <p:snd r:embed="rId2" name="12 - Romaria  1.11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550021" y="2609384"/>
            <a:ext cx="7337502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um olharia o outro como se estivesse se olhando no espelho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791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5693">
        <p14:glitter pattern="hexagon"/>
      </p:transition>
    </mc:Choice>
    <mc:Fallback xmlns="">
      <p:transition spd="slow" advTm="156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75248" y="602166"/>
            <a:ext cx="6099717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teria tanta compreensão e compaixão como se estivesse agindo por si mesmo.</a:t>
            </a:r>
            <a:endParaRPr lang="pt-BR" sz="1100" b="1" dirty="0">
              <a:ln w="12700">
                <a:solidFill>
                  <a:schemeClr val="bg1"/>
                </a:solidFill>
                <a:prstDash val="solid"/>
              </a:ln>
              <a:solidFill>
                <a:srgbClr val="008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41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5284">
        <p14:glitter pattern="hexagon"/>
      </p:transition>
    </mc:Choice>
    <mc:Fallback xmlns="">
      <p:transition spd="slow" advTm="152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7999" y="3847171"/>
            <a:ext cx="5794917" cy="1222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ln w="1270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asperezas da vida tornam as pessoas duras, amargas. </a:t>
            </a:r>
            <a:endParaRPr lang="pt-BR" b="1" dirty="0">
              <a:ln w="12700">
                <a:solidFill>
                  <a:srgbClr val="002060"/>
                </a:solidFill>
              </a:ln>
              <a:solidFill>
                <a:srgbClr val="FFC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878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8669">
        <p14:glitter pattern="hexagon"/>
      </p:transition>
    </mc:Choice>
    <mc:Fallback xmlns="">
      <p:transition spd="slow" advTm="186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74526" y="535260"/>
            <a:ext cx="604396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o pior é que nem sempre elas querem se livrar dessa carga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15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8950">
        <p14:glitter pattern="hexagon"/>
      </p:transition>
    </mc:Choice>
    <mc:Fallback xmlns="">
      <p:transition spd="slow" advTm="189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46088" y="512956"/>
            <a:ext cx="824075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00B0F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as tornam com o andar pesado e a visão do futuro vaga e obscura. </a:t>
            </a:r>
            <a:endParaRPr lang="pt-BR" sz="1100" b="1" dirty="0">
              <a:ln w="12700">
                <a:solidFill>
                  <a:srgbClr val="00B0F0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28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4682">
        <p14:glitter pattern="hexagon"/>
      </p:transition>
    </mc:Choice>
    <mc:Fallback xmlns="">
      <p:transition spd="slow" advTm="146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81307" y="4170556"/>
            <a:ext cx="6099717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Há pessoas que temos dificuldade em amar. </a:t>
            </a:r>
            <a:endParaRPr lang="pt-BR" sz="1100" b="1" dirty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23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6137">
        <p14:glitter pattern="hexagon"/>
      </p:transition>
    </mc:Choice>
    <mc:Fallback xmlns="">
      <p:transition spd="slow" advTm="161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37785" y="4382000"/>
            <a:ext cx="724829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Difícil admitir, pois fomos feitos e criados para amar o próximo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45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0233">
        <p14:glitter pattern="hexagon"/>
      </p:transition>
    </mc:Choice>
    <mc:Fallback xmlns="">
      <p:transition spd="slow" advTm="202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486723" y="490655"/>
            <a:ext cx="9300116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querer saber o que se esconde por detrás de seu passado e o que vai na sua alma.</a:t>
            </a:r>
            <a:endParaRPr lang="pt-BR" sz="11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38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5001">
        <p14:glitter pattern="hexagon"/>
      </p:transition>
    </mc:Choice>
    <mc:Fallback xmlns="">
      <p:transition spd="slow" advTm="150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795024" y="646771"/>
            <a:ext cx="6690732" cy="1494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0099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um tem sua história,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0099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seus espinhos e sua cruz. </a:t>
            </a:r>
            <a:endParaRPr lang="pt-BR" sz="1100" b="1" dirty="0">
              <a:ln w="12700">
                <a:solidFill>
                  <a:srgbClr val="009900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74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2627">
        <p14:glitter pattern="hexagon"/>
      </p:transition>
    </mc:Choice>
    <mc:Fallback xmlns="">
      <p:transition spd="slow" advTm="126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1512" y="4315522"/>
            <a:ext cx="781700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um também tem sua beleza, 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talvez apagada por acontecimentos, </a:t>
            </a:r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293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4486">
        <p14:glitter pattern="hexagon"/>
      </p:transition>
    </mc:Choice>
    <mc:Fallback xmlns="">
      <p:transition spd="slow" advTm="144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575610" y="4059044"/>
            <a:ext cx="5776330" cy="1494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envelhecida por esperas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nunca tiveram fim</a:t>
            </a:r>
            <a:endParaRPr lang="pt-BR" sz="11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96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3005">
        <p14:glitter pattern="hexagon"/>
      </p:transition>
    </mc:Choice>
    <mc:Fallback xmlns="">
      <p:transition spd="slow" advTm="130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4537" y="3836018"/>
            <a:ext cx="4951141" cy="2222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amargas pelo fel </a:t>
            </a:r>
            <a:endParaRPr lang="pt-BR" sz="3600" b="1" dirty="0" smtClean="0">
              <a:ln w="12700">
                <a:solidFill>
                  <a:srgbClr val="003300"/>
                </a:solidFill>
                <a:prstDash val="solid"/>
              </a:ln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3600" b="1" dirty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vida derrama </a:t>
            </a:r>
            <a:endParaRPr lang="pt-BR" sz="3600" b="1" dirty="0" smtClean="0">
              <a:ln w="12700">
                <a:solidFill>
                  <a:srgbClr val="003300"/>
                </a:solidFill>
                <a:prstDash val="solid"/>
              </a:ln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vez </a:t>
            </a:r>
            <a:r>
              <a:rPr lang="pt-BR" sz="3600" b="1" dirty="0">
                <a:ln w="1270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 outra. </a:t>
            </a:r>
            <a:endParaRPr lang="pt-BR" sz="1100" b="1" dirty="0">
              <a:ln w="12700">
                <a:solidFill>
                  <a:srgbClr val="003300"/>
                </a:solidFill>
                <a:prstDash val="solid"/>
              </a:ln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10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7962">
        <p14:glitter pattern="hexagon"/>
      </p:transition>
    </mc:Choice>
    <mc:Fallback xmlns="">
      <p:transition spd="slow" advTm="179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999356" y="4516244"/>
            <a:ext cx="59101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ln w="12700">
                  <a:solidFill>
                    <a:srgbClr val="0033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altos e baixos da vida existem para todo mundo. </a:t>
            </a:r>
            <a:endParaRPr lang="pt-BR" b="1" dirty="0">
              <a:ln w="12700">
                <a:solidFill>
                  <a:srgbClr val="003300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68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7655">
        <p14:glitter pattern="hexagon"/>
      </p:transition>
    </mc:Choice>
    <mc:Fallback xmlns="">
      <p:transition spd="slow" advTm="176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22664" y="3601844"/>
            <a:ext cx="7092176" cy="2260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é quase sempre,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um e para outro,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baixos que marcam mais, </a:t>
            </a:r>
            <a:endParaRPr lang="pt-BR" sz="11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15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9087">
        <p14:glitter pattern="hexagon"/>
      </p:transition>
    </mc:Choice>
    <mc:Fallback xmlns="">
      <p:transition spd="slow" advTm="190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745736"/>
            <a:ext cx="6096000" cy="13665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22225">
                  <a:solidFill>
                    <a:srgbClr val="CC00CC"/>
                  </a:solidFill>
                  <a:prstDash val="solid"/>
                </a:ln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que definem a trajetória, marcam a vida inteira. </a:t>
            </a:r>
            <a:endParaRPr lang="pt-BR" sz="1100" b="1" dirty="0">
              <a:ln w="22225">
                <a:solidFill>
                  <a:srgbClr val="CC00CC"/>
                </a:solidFill>
                <a:prstDash val="solid"/>
              </a:ln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00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2085">
        <p14:glitter pattern="hexagon"/>
      </p:transition>
    </mc:Choice>
    <mc:Fallback xmlns="">
      <p:transition spd="slow" advTm="120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7999" y="981308"/>
            <a:ext cx="7712928" cy="2260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quando olhamos para uma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pessoa assim cheia de cicatrizes,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008000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rosas secas </a:t>
            </a:r>
            <a:endParaRPr lang="pt-BR" sz="1100" b="1" dirty="0">
              <a:ln w="12700">
                <a:solidFill>
                  <a:srgbClr val="008000"/>
                </a:solidFill>
                <a:prstDash val="solid"/>
              </a:ln>
              <a:solidFill>
                <a:srgbClr val="FFC00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8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4166">
        <p14:glitter pattern="hexagon"/>
      </p:transition>
    </mc:Choice>
    <mc:Fallback xmlns="">
      <p:transition spd="slow" advTm="141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48976" y="4036742"/>
            <a:ext cx="7281746" cy="2260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009900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sem perfume, a rejeitamos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009900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porque não queremos ficar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009900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iguais a ela. </a:t>
            </a:r>
            <a:endParaRPr lang="pt-BR" sz="1100" b="1" dirty="0">
              <a:ln w="12700">
                <a:solidFill>
                  <a:srgbClr val="009900"/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36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4395">
        <p14:glitter pattern="hexagon"/>
      </p:transition>
    </mc:Choice>
    <mc:Fallback xmlns="">
      <p:transition spd="slow" advTm="143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73083" y="3936380"/>
            <a:ext cx="6579218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Portanto... uma </a:t>
            </a:r>
            <a:r>
              <a:rPr lang="pt-BR" sz="3600" b="1" dirty="0" err="1" smtClean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auto-análise</a:t>
            </a:r>
            <a:r>
              <a:rPr lang="pt-BR" sz="3600" b="1" dirty="0" smtClean="0">
                <a:ln w="19050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poderia revelar o quanto</a:t>
            </a:r>
            <a:endParaRPr lang="pt-BR" sz="1100" b="1" dirty="0">
              <a:ln w="19050">
                <a:solidFill>
                  <a:schemeClr val="bg1"/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94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2638">
        <p14:glitter pattern="hexagon"/>
      </p:transition>
    </mc:Choice>
    <mc:Fallback xmlns="">
      <p:transition spd="slow" advTm="126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602166"/>
            <a:ext cx="6062546" cy="2260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maneira surpreendente </a:t>
            </a:r>
            <a:endParaRPr lang="pt-BR" sz="36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</a:t>
            </a:r>
            <a:r>
              <a:rPr lang="pt-BR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tornamos iguais </a:t>
            </a:r>
            <a:endParaRPr lang="pt-BR" sz="36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às </a:t>
            </a:r>
            <a:r>
              <a:rPr lang="pt-BR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pessoas que rejeitamos </a:t>
            </a:r>
            <a:endParaRPr lang="pt-BR" sz="11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46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4255">
        <p14:glitter pattern="hexagon"/>
      </p:transition>
    </mc:Choice>
    <mc:Fallback xmlns="">
      <p:transition spd="slow" advTm="142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48976" y="367991"/>
            <a:ext cx="7393258" cy="2908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exatamente por recolhermos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nosso coração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mesmos sentimentos de amargura, desafeto, rejeição.</a:t>
            </a:r>
            <a:endParaRPr lang="pt-BR" sz="11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8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24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7376">
        <p14:glitter pattern="hexagon"/>
      </p:transition>
    </mc:Choice>
    <mc:Fallback xmlns="">
      <p:transition spd="slow" advTm="173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427188"/>
            <a:ext cx="6776224" cy="2260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Ame cada pessoa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se para você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 estivesse acabando de nascer </a:t>
            </a:r>
            <a:endParaRPr lang="pt-BR" sz="11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008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74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4212">
        <p14:glitter pattern="hexagon"/>
      </p:transition>
    </mc:Choice>
    <mc:Fallback xmlns="">
      <p:transition spd="slow" advTm="142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745736"/>
            <a:ext cx="6096000" cy="13665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seu coração não estivesse cheio de pré-julgamentos. </a:t>
            </a:r>
            <a:endParaRPr lang="pt-BR" sz="11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73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1982">
        <p14:glitter pattern="hexagon"/>
      </p:transition>
    </mc:Choice>
    <mc:Fallback xmlns="">
      <p:transition spd="slow" advTm="119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1790090"/>
            <a:ext cx="6096000" cy="13665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905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Ame como se passassem uma borracha sobre seus erros</a:t>
            </a:r>
            <a:endParaRPr lang="pt-BR" sz="1100" b="1" dirty="0">
              <a:ln w="19050">
                <a:solidFill>
                  <a:srgbClr val="003300"/>
                </a:solidFill>
                <a:prstDash val="solid"/>
              </a:ln>
              <a:solidFill>
                <a:srgbClr val="FFFF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7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3322">
        <p14:glitter pattern="hexagon"/>
      </p:transition>
    </mc:Choice>
    <mc:Fallback xmlns="">
      <p:transition spd="slow" advTm="133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008" y="-1282535"/>
            <a:ext cx="12213857" cy="814053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050188" y="2204164"/>
            <a:ext cx="8069766" cy="2260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>
                <a:ln w="12700">
                  <a:solidFill>
                    <a:srgbClr val="FFCC00"/>
                  </a:solidFill>
                  <a:prstDash val="solid"/>
                </a:ln>
                <a:solidFill>
                  <a:srgbClr val="6600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conseguissem ver através </a:t>
            </a:r>
            <a:endParaRPr lang="pt-BR" sz="3600" b="1" dirty="0" smtClean="0">
              <a:ln w="12700">
                <a:solidFill>
                  <a:srgbClr val="FFCC00"/>
                </a:solidFill>
                <a:prstDash val="solid"/>
              </a:ln>
              <a:solidFill>
                <a:srgbClr val="660066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FFCC00"/>
                  </a:solidFill>
                  <a:prstDash val="solid"/>
                </a:ln>
                <a:solidFill>
                  <a:srgbClr val="6600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3600" b="1" dirty="0">
                <a:ln w="12700">
                  <a:solidFill>
                    <a:srgbClr val="FFCC00"/>
                  </a:solidFill>
                  <a:prstDash val="solid"/>
                </a:ln>
                <a:solidFill>
                  <a:srgbClr val="6600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olhos de amor, </a:t>
            </a:r>
            <a:endParaRPr lang="pt-BR" sz="3600" b="1" dirty="0" smtClean="0">
              <a:ln w="12700">
                <a:solidFill>
                  <a:srgbClr val="FFCC00"/>
                </a:solidFill>
                <a:prstDash val="solid"/>
              </a:ln>
              <a:solidFill>
                <a:srgbClr val="660066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FFCC00"/>
                  </a:solidFill>
                  <a:prstDash val="solid"/>
                </a:ln>
                <a:solidFill>
                  <a:srgbClr val="6600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apenas </a:t>
            </a:r>
            <a:r>
              <a:rPr lang="pt-BR" sz="3600" b="1" dirty="0">
                <a:ln w="12700">
                  <a:solidFill>
                    <a:srgbClr val="FFCC00"/>
                  </a:solidFill>
                  <a:prstDash val="solid"/>
                </a:ln>
                <a:solidFill>
                  <a:srgbClr val="6600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bonito que há dentro de você. </a:t>
            </a:r>
            <a:endParaRPr lang="pt-BR" sz="1100" b="1" dirty="0">
              <a:ln w="12700">
                <a:solidFill>
                  <a:srgbClr val="FFCC00"/>
                </a:solidFill>
                <a:prstDash val="solid"/>
              </a:ln>
              <a:solidFill>
                <a:srgbClr val="660066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347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4993">
        <p14:glitter pattern="hexagon"/>
      </p:transition>
    </mc:Choice>
    <mc:Fallback xmlns="">
      <p:transition spd="slow" advTm="149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374994" y="3880624"/>
            <a:ext cx="7489903" cy="2131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Ame como quem ama aquela flor que atravessou sol e chuva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sobreviveu, apesar de tudo.</a:t>
            </a:r>
            <a:endParaRPr lang="pt-BR" sz="11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80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3063">
        <p14:glitter pattern="hexagon"/>
      </p:transition>
    </mc:Choice>
    <mc:Fallback xmlns="">
      <p:transition spd="slow" advTm="230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61533" y="2745736"/>
            <a:ext cx="8809462" cy="692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6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8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Ame como você gostaria de ser amado.</a:t>
            </a:r>
            <a:endParaRPr lang="pt-BR" sz="11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008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11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1436">
        <p14:glitter pattern="hexagon"/>
      </p:transition>
    </mc:Choice>
    <mc:Fallback xmlns="">
      <p:transition spd="slow" advTm="114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084" y="-1698171"/>
            <a:ext cx="12279084" cy="920931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3" name="Retângulo 2"/>
          <p:cNvSpPr/>
          <p:nvPr/>
        </p:nvSpPr>
        <p:spPr>
          <a:xfrm>
            <a:off x="1891005" y="3064285"/>
            <a:ext cx="8409995" cy="13665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7200" b="1" dirty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Ame como ama Deus</a:t>
            </a: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1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87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7455">
        <p14:glitter pattern="hexagon"/>
      </p:transition>
    </mc:Choice>
    <mc:Fallback xmlns="">
      <p:transition spd="slow" advTm="174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6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6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54378" y="201881"/>
            <a:ext cx="11844333" cy="3677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2800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Letícia Thompson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2800" dirty="0" smtClean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Internet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2800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Richard </a:t>
            </a:r>
            <a:r>
              <a:rPr lang="pt-BR" sz="2800" dirty="0" err="1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Clayderman</a:t>
            </a:r>
            <a:r>
              <a:rPr lang="pt-BR" sz="2800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romaria.wav </a:t>
            </a:r>
            <a:r>
              <a:rPr lang="pt-BR" sz="2800" dirty="0" smtClean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reinaldogp2000@yahoo.com.br</a:t>
            </a:r>
            <a:endParaRPr lang="pt-BR" sz="2800" dirty="0">
              <a:solidFill>
                <a:srgbClr val="0000FF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2800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www.sergrasan.com/reinaldoslides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2800" dirty="0" smtClean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23 de fevereiro de 2015</a:t>
            </a:r>
            <a:endParaRPr lang="pt-BR" sz="2800" dirty="0" smtClean="0">
              <a:solidFill>
                <a:srgbClr val="0000FF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189249" y="3703290"/>
            <a:ext cx="593244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9900" b="1" dirty="0" smtClean="0">
                <a:solidFill>
                  <a:srgbClr val="0000FF"/>
                </a:solidFill>
                <a:latin typeface="Algerian" panose="04020705040A02060702" pitchFamily="82" charset="0"/>
              </a:rPr>
              <a:t>F I M</a:t>
            </a:r>
            <a:endParaRPr lang="pt-BR" sz="19900" b="1" dirty="0">
              <a:solidFill>
                <a:srgbClr val="0000FF"/>
              </a:solidFill>
              <a:latin typeface="Algerian" panose="04020705040A02060702" pitchFamily="8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454" y="6219410"/>
            <a:ext cx="3095160" cy="6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77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64052">
        <p14:glitter pattern="hexagon"/>
      </p:transition>
    </mc:Choice>
    <mc:Fallback xmlns="">
      <p:transition spd="slow" advTm="640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6900"/>
                            </p:stCondLst>
                            <p:childTnLst>
                              <p:par>
                                <p:cTn id="1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900"/>
                            </p:stCondLst>
                            <p:childTnLst>
                              <p:par>
                                <p:cTn id="18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 override="childStyl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379</Words>
  <Application>Microsoft Office PowerPoint</Application>
  <PresentationFormat>Widescreen</PresentationFormat>
  <Paragraphs>57</Paragraphs>
  <Slides>30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37" baseType="lpstr">
      <vt:lpstr>Algerian</vt:lpstr>
      <vt:lpstr>Arial</vt:lpstr>
      <vt:lpstr>Arial Black</vt:lpstr>
      <vt:lpstr>Calibri</vt:lpstr>
      <vt:lpstr>Calibri Light</vt:lpstr>
      <vt:lpstr>Times New Roman</vt:lpstr>
      <vt:lpstr>Tema do Office</vt:lpstr>
      <vt:lpstr>SE  O  AMOR......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 GONÇALVES PEREIRA</cp:lastModifiedBy>
  <cp:revision>28</cp:revision>
  <dcterms:created xsi:type="dcterms:W3CDTF">2015-02-21T01:07:55Z</dcterms:created>
  <dcterms:modified xsi:type="dcterms:W3CDTF">2015-02-24T20:18:06Z</dcterms:modified>
</cp:coreProperties>
</file>