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81" r:id="rId15"/>
    <p:sldId id="270" r:id="rId16"/>
    <p:sldId id="271" r:id="rId17"/>
    <p:sldId id="272" r:id="rId18"/>
    <p:sldId id="276" r:id="rId19"/>
    <p:sldId id="273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445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79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433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693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33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60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178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511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365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684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110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EE5B9-5924-47A3-873D-73DF2B37DFA4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4CBB6-AE7B-4898-9516-623CD90B4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461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1.gif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15636" y="1818409"/>
            <a:ext cx="1086889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3800" b="1" spc="50" dirty="0" smtClean="0">
                <a:ln w="28575" cmpd="sng">
                  <a:solidFill>
                    <a:srgbClr val="0070C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PERDOA-TE</a:t>
            </a:r>
            <a:endParaRPr lang="pt-BR" sz="8800" b="1" spc="50" dirty="0">
              <a:ln w="28575" cmpd="sng">
                <a:solidFill>
                  <a:srgbClr val="0070C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520" y="6452756"/>
            <a:ext cx="1807111" cy="415636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9188862" y="6141165"/>
            <a:ext cx="27999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Automática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8953606" y="-830997"/>
            <a:ext cx="28424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Ligue o Som</a:t>
            </a:r>
          </a:p>
        </p:txBody>
      </p:sp>
    </p:spTree>
    <p:extLst>
      <p:ext uri="{BB962C8B-B14F-4D97-AF65-F5344CB8AC3E}">
        <p14:creationId xmlns:p14="http://schemas.microsoft.com/office/powerpoint/2010/main" val="392435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81">
        <p:sndAc>
          <p:stSnd loop="1">
            <p:snd r:embed="rId2" name="Andre Rieu - Moonriver.wav"/>
          </p:stSnd>
        </p:sndAc>
      </p:transition>
    </mc:Choice>
    <mc:Fallback xmlns="">
      <p:transition spd="slow" advTm="20281">
        <p:sndAc>
          <p:stSnd loop="1">
            <p:snd r:embed="rId5" name="Andre Rieu - Moonri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9486" y="3199104"/>
            <a:ext cx="6335485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palavra evangélica adverte que se deve ser indulgente para com as faltas alheias e severo em relação às próprias.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2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16"/>
    </mc:Choice>
    <mc:Fallback xmlns="">
      <p:transition spd="slow" advTm="16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64083" y="4343025"/>
            <a:ext cx="7904018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Somente com uma atitude vigilante e austera no dia-a-dia o homem consegue a </a:t>
            </a:r>
            <a:r>
              <a:rPr lang="pt-BR" sz="2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auto-realização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31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45"/>
    </mc:Choice>
    <mc:Fallback xmlns="">
      <p:transition spd="slow" advTm="15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6644" y="4036445"/>
            <a:ext cx="738793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Compreendendo que a existência carnal é uma experiência iluminativa,  é muito natural que 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diversas aprendizagens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70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08"/>
    </mc:Choice>
    <mc:Fallback xmlns="">
      <p:transition spd="slow" advTm="15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99230"/>
            <a:ext cx="115650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ocorram através de insucessos que se 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transformam em êxitos, após 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repetidas, face aos processos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engendram.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64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22"/>
    </mc:Choice>
    <mc:Fallback xmlns="">
      <p:transition spd="slow" advTm="19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7714" y="174171"/>
            <a:ext cx="11974286" cy="1660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tolerância, desse modo, para com as faltas alheias,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pode ser descartada no clima de convivência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humana e social.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393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47"/>
    </mc:Choice>
    <mc:Fallback xmlns="">
      <p:transition spd="slow" advTm="24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59429" y="5204593"/>
            <a:ext cx="86976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Sem que te acomodes à própria fraqueza, 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usa também de indulgência para contigo.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3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64"/>
    </mc:Choice>
    <mc:Fallback xmlns="">
      <p:transition spd="slow" advTm="16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7417" cy="68891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5358564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fiques remoendo o acontecimento no qual malograste, nem vitalizes o erro através da sua 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incessante recordação.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50"/>
    </mc:Choice>
    <mc:Fallback xmlns="">
      <p:transition spd="slow" advTm="20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1629" y="424543"/>
            <a:ext cx="10831285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Descobrindo-te em gravame, reconsidera a situação, examinando com serenidade o que aconteceu, e regulariza a ocorrência.</a:t>
            </a:r>
            <a:endParaRPr lang="pt-BR" sz="11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4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91"/>
    </mc:Choice>
    <mc:Fallback xmlns="">
      <p:transition spd="slow" advTm="25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8857" y="5077181"/>
            <a:ext cx="11756571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És discípulo da vida em constante crescimento.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71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76"/>
    </mc:Choice>
    <mc:Fallback xmlns="">
      <p:transition spd="slow" advTm="14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76645" y="4966960"/>
            <a:ext cx="12510653" cy="109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degrau conquistado </a:t>
            </a:r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torna patamar para novo logro.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4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80"/>
    </mc:Choice>
    <mc:Fallback xmlns="">
      <p:transition spd="slow" advTm="15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4171" y="4942114"/>
            <a:ext cx="9906000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te contentas, estacionando,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perdes oportunidades excelentes de libertação.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81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21"/>
    </mc:Choice>
    <mc:Fallback xmlns="">
      <p:transition spd="slow" advTm="19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43642" y="4332514"/>
            <a:ext cx="10504715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te deprimes e te amarguras porque erraste, igualmente atrasas a marcha.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50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96"/>
    </mc:Choice>
    <mc:Fallback xmlns="">
      <p:transition spd="slow" advTm="13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439390" y="3653830"/>
            <a:ext cx="8752609" cy="1680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Aceitando os teus limites e perdoando-te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erros, mais facilmente treinarás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 perdão em referência aos demais.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4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15"/>
    </mc:Choice>
    <mc:Fallback xmlns="">
      <p:transition spd="slow" advTm="25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56578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764972" y="1093010"/>
            <a:ext cx="6096000" cy="101438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270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acertes, avança, eliminando receios.</a:t>
            </a:r>
            <a:endParaRPr lang="pt-BR" sz="1100" b="1" spc="50" dirty="0">
              <a:ln w="1270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04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32"/>
    </mc:Choice>
    <mc:Fallback xmlns="">
      <p:transition spd="slow" advTm="11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172"/>
            <a:ext cx="12247417" cy="68891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6942" y="4171756"/>
            <a:ext cx="11092543" cy="109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erres, perdoa-te e arrebenta as algemas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a retaguarda, prosseguindo.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38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25"/>
    </mc:Choice>
    <mc:Fallback xmlns="">
      <p:transition spd="slow" advTm="19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1513" y="443106"/>
            <a:ext cx="11930743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que ama, a si mesmo se ama, tolerando-se e estimulando-se a novos e constantes cometimentos, </a:t>
            </a:r>
            <a:endParaRPr lang="pt-BR" sz="11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94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02"/>
    </mc:Choice>
    <mc:Fallback xmlns="">
      <p:transition spd="slow" advTm="20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0629" y="4750610"/>
            <a:ext cx="12061371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vez mais amplos e audaciosos no bem.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28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6"/>
    </mc:Choice>
    <mc:Fallback xmlns="">
      <p:transition spd="slow" advTm="12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17" y="0"/>
            <a:ext cx="12247417" cy="68891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691298"/>
            <a:ext cx="6096000" cy="4997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pt-BR" sz="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420586" y="570130"/>
            <a:ext cx="10580914" cy="4202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Texto: Divaldo Pereira Franco/ Joanna de </a:t>
            </a:r>
            <a:r>
              <a:rPr lang="pt-BR" sz="2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Ângelis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Imagens: do meu acervo pessoal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Música: André </a:t>
            </a:r>
            <a:r>
              <a:rPr lang="pt-BR" sz="2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Rieu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Moonriver.wav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pt-BR" sz="2800" b="1" spc="50" dirty="0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ormatação</a:t>
            </a:r>
            <a:r>
              <a:rPr lang="pt-BR" sz="2800" b="1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: </a:t>
            </a:r>
            <a:r>
              <a:rPr lang="pt-BR" sz="2800" b="1" spc="50" dirty="0" err="1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Reinaldoslides</a:t>
            </a:r>
            <a:endParaRPr lang="pt-BR" sz="2800" b="1" spc="50" dirty="0" smtClean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latin typeface="Forte" panose="03060902040502070203" pitchFamily="66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err="1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Divulgação:www.sergrasan.com</a:t>
            </a:r>
            <a:endParaRPr lang="pt-BR" sz="2800" b="1" spc="50" dirty="0" smtClean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latin typeface="Forte" panose="03060902040502070203" pitchFamily="66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Contato</a:t>
            </a:r>
            <a:r>
              <a:rPr lang="pt-BR" sz="2800" b="1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: </a:t>
            </a:r>
            <a:r>
              <a:rPr lang="pt-BR" sz="2800" b="1" spc="50" dirty="0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Campinas</a:t>
            </a:r>
            <a:r>
              <a:rPr lang="pt-BR" sz="2800" b="1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, </a:t>
            </a:r>
            <a:r>
              <a:rPr lang="pt-BR" sz="2800" b="1" spc="50" dirty="0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16 </a:t>
            </a:r>
            <a:r>
              <a:rPr lang="pt-BR" sz="2800" b="1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de janeiro de 2016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1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889" y="6442364"/>
            <a:ext cx="1807111" cy="41563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586" y="4813589"/>
            <a:ext cx="9391650" cy="16287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775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02"/>
    </mc:Choice>
    <mc:Fallback xmlns="">
      <p:transition spd="slow" advTm="22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306</Words>
  <Application>Microsoft Office PowerPoint</Application>
  <PresentationFormat>Widescreen</PresentationFormat>
  <Paragraphs>40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19</cp:revision>
  <dcterms:created xsi:type="dcterms:W3CDTF">2016-01-16T01:32:00Z</dcterms:created>
  <dcterms:modified xsi:type="dcterms:W3CDTF">2016-01-16T16:38:20Z</dcterms:modified>
</cp:coreProperties>
</file>