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78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9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8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004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576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21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922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53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669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643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07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885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6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851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8974B-D85F-41E3-9ED7-E16520B7CE00}" type="datetimeFigureOut">
              <a:rPr lang="pt-BR" smtClean="0"/>
              <a:t>25/04/2021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E0DAB-B6CC-4303-AE36-5998F0A584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33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20321971">
            <a:off x="55618" y="2453270"/>
            <a:ext cx="8932127" cy="1985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115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Definições</a:t>
            </a:r>
            <a:r>
              <a:rPr lang="pt-BR" sz="11500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746187" y="2420613"/>
            <a:ext cx="261610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609063" y="-646331"/>
            <a:ext cx="3434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LiGuE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 o 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SoM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609063" y="6088559"/>
            <a:ext cx="3434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AuToMaTiCo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209272"/>
            <a:ext cx="2564781" cy="683195"/>
          </a:xfrm>
          <a:prstGeom prst="rect">
            <a:avLst/>
          </a:prstGeom>
        </p:spPr>
      </p:pic>
      <p:pic>
        <p:nvPicPr>
          <p:cNvPr id="11" name="2enrique_chia-si_el_amor_se_v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95961" y="60885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9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6839" y="1650091"/>
            <a:ext cx="8385717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“Deficiente" é aquele que não consegue modificar sua vida, aceitando as imposições de outras 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3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0655" y="2460786"/>
            <a:ext cx="8240750" cy="1680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da sociedade em que vive,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consciência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dono do seu destino. 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12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6479" y="2691298"/>
            <a:ext cx="8642194" cy="109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“Louco”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quem não procura 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que possui. 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0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4177" y="2521059"/>
            <a:ext cx="8664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"Cego" é aquele que não vê seu próximo morrer de frio, de fome, de miséria. </a:t>
            </a:r>
            <a:endParaRPr lang="pt-BR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3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1083" y="2460786"/>
            <a:ext cx="8575287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só tem olhos para seus míseros problemas e pequenas dores. </a:t>
            </a:r>
            <a:endParaRPr lang="pt-BR" sz="1100" dirty="0">
              <a:ln w="19050">
                <a:solidFill>
                  <a:srgbClr val="FF0000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52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4967" y="1999763"/>
            <a:ext cx="8842916" cy="1660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"Surdo" é aquele que não tem tempo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ouvir um desabafo de um amigo,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apelo de um irmão. 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73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5327" y="1999763"/>
            <a:ext cx="8664497" cy="157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está sempre apressado para o trabalho e quer garantir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seus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tostões no fim do mês. 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60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7629" y="1999763"/>
            <a:ext cx="8619893" cy="109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"Mudo" é aquele que não 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consegue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falar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que 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sente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206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1083" y="1999763"/>
            <a:ext cx="8575287" cy="109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esconde por trás da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máscara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hipocrisia.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25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0722" y="2230275"/>
            <a:ext cx="8720254" cy="1660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"Paralítico" é quem não consegue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andar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direção daqueles que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precisam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sua ajuda. 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3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1083" y="1843805"/>
            <a:ext cx="8430322" cy="109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"Diabético" é quem não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consegue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 doce. 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05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18370" y="2546332"/>
            <a:ext cx="5330283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"Anão" é quem não sabe deixar o amor crescer. 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014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86722" y="1832654"/>
            <a:ext cx="4572000" cy="260263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finalmente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pior das d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eficiências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ser miserável,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</a:t>
            </a:r>
            <a:endParaRPr lang="pt-BR" sz="11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5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0722" y="1245303"/>
            <a:ext cx="8720254" cy="2771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"Miseráveis"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que não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conseguem </a:t>
            </a:r>
            <a:r>
              <a:rPr lang="pt-BR" sz="28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falar com </a:t>
            </a:r>
            <a:endParaRPr lang="pt-BR" sz="28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60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DEUS.</a:t>
            </a:r>
            <a:endParaRPr lang="pt-BR" sz="28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362" y="6175189"/>
            <a:ext cx="2566638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79224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Mario Quintana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Imagens: Acervo pessoal e Internet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2800" b="1" dirty="0" err="1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Zenrique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Chia - si </a:t>
            </a:r>
            <a:r>
              <a:rPr lang="pt-BR" sz="2800" b="1" dirty="0" err="1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el</a:t>
            </a:r>
            <a:r>
              <a:rPr lang="pt-BR" sz="28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amor se va.wav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3200" b="1" dirty="0" err="1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Reinaldoslides</a:t>
            </a:r>
            <a:endParaRPr lang="pt-BR" sz="32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Contato: reinaldogp2000@yahoo.com;br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 25 de abril de 2021</a:t>
            </a:r>
          </a:p>
          <a:p>
            <a:pPr algn="ctr"/>
            <a:endParaRPr lang="pt-BR" sz="32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166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 I M</a:t>
            </a:r>
          </a:p>
          <a:p>
            <a:endParaRPr lang="pt-BR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347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/>
    </mc:Choice>
    <mc:Fallback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5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</TotalTime>
  <Words>255</Words>
  <Application>Microsoft Office PowerPoint</Application>
  <PresentationFormat>Apresentação na tela (4:3)</PresentationFormat>
  <Paragraphs>43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16</cp:revision>
  <dcterms:created xsi:type="dcterms:W3CDTF">2021-04-25T21:16:27Z</dcterms:created>
  <dcterms:modified xsi:type="dcterms:W3CDTF">2021-04-26T02:48:13Z</dcterms:modified>
</cp:coreProperties>
</file>