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32" y="-52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9B34A-0E1B-4E39-9BFA-BD295B306F47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D27F0-A268-4627-9CFA-A1C5CAD787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118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D27F0-A268-4627-9CFA-A1C5CAD787E7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3251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237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892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34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988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802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30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79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341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05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96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55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B776B-FB31-47FE-B470-ABEC0A087BD8}" type="datetimeFigureOut">
              <a:rPr lang="pt-BR" smtClean="0"/>
              <a:t>05/06/2014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86825-E7C5-4655-BBB6-4512BD5B8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699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reinaldoslides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1844824"/>
            <a:ext cx="7344816" cy="1872208"/>
          </a:xfrm>
        </p:spPr>
        <p:txBody>
          <a:bodyPr>
            <a:prstTxWarp prst="textInflate">
              <a:avLst/>
            </a:prstTxWarp>
            <a:normAutofit fontScale="90000"/>
          </a:bodyPr>
          <a:lstStyle/>
          <a:p>
            <a:r>
              <a:rPr lang="pt-B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BUSQUEMOS</a:t>
            </a:r>
            <a:br>
              <a:rPr lang="pt-B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</a:br>
            <a:r>
              <a:rPr lang="pt-B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 A </a:t>
            </a:r>
            <a:br>
              <a:rPr lang="pt-B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</a:br>
            <a:r>
              <a:rPr lang="pt-B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ETERNIDADE</a:t>
            </a:r>
            <a:endParaRPr lang="pt-BR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404F21"/>
              </a:solidFill>
              <a:effectLst>
                <a:outerShdw blurRad="50800" algn="tl" rotWithShape="0">
                  <a:srgbClr val="000000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0" y="56612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anose="020B0A04020102020204" pitchFamily="34" charset="0"/>
              </a:rPr>
              <a:t>Transição automática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404F2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9512" y="6237312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404F2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710140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anose="020B0A04020102020204" pitchFamily="34" charset="0"/>
              </a:rPr>
              <a:t>Ligue  o  Som</a:t>
            </a:r>
            <a:endParaRPr lang="pt-BR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404F2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  <p:sndAc>
          <p:stSnd loop="1">
            <p:snd r:embed="rId3" name="ernesto cortazar - the greatest miracle of love(2).wav"/>
          </p:stSnd>
        </p:sndAc>
      </p:transition>
    </mc:Choice>
    <mc:Fallback xmlns="">
      <p:transition spd="slow" advTm="7000">
        <p:fade/>
        <p:sndAc>
          <p:stSnd loop="1">
            <p:snd r:embed="rId5" name="ernesto cortazar - the greatest miracle of love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Não te deixes abater, ante as alterações do corpo físico.</a:t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404F2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Busquemos a Eternidade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404F2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172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</a:rPr>
              <a:t>Moléstias não atingem a alma, quando não se filiam aos remorsos da consciência.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4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036496" cy="216024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 velhice não alcança o espírito, quando procuramos viver segundo </a:t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 luz da imortalidade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pt-BR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18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warp dir="in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44824"/>
            <a:ext cx="7884368" cy="1800200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Juventude não é um estado da carne.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4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Há moços que transitam no mundo, trazendo o coração repleto de pavorosas ruínas.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6771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Lembremo-nos de que o homem interior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 se renova sempre.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522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A luta enriquece-o de experiência, 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a dor </a:t>
            </a:r>
            <a:r>
              <a:rPr lang="pt-BR" sz="3200" b="1" i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aprimora-lhe</a:t>
            </a: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 as emoções e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 o sacrifício tempera-lhe o caráter.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4164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183560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O espírito encarnado sofre constantes transformações por fora, a fim de</a:t>
            </a:r>
            <a:br>
              <a:rPr lang="pt-B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acrisolar-se e engrandecer-se por dentro.</a:t>
            </a:r>
            <a:br>
              <a:rPr lang="pt-B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</a:br>
            <a:endParaRPr lang="pt-BR" sz="32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9537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 dir="i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Recorda que o estágio na Terra é simples jornada espiritual.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7409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Assim como o </a:t>
            </a: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viajante</a:t>
            </a: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usa sandálias, 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gastando-as pelo caminho, 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559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6250706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nossa alma apropria-se das formas, utilizando-as 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na marcha ascensional para a Grande Luz.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3028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 dir="i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Descerra, pois, o receptor de teu coração à onda sublime dos mais nobres ideais e dos mais belos pensamentos  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03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 dir="i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e aprendamos a viver longe do </a:t>
            </a:r>
            <a:b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cupim do desânimo </a:t>
            </a:r>
            <a:endParaRPr lang="pt-B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5861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warp dir="in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6178698"/>
          </a:xfrm>
        </p:spPr>
        <p:txBody>
          <a:bodyPr/>
          <a:lstStyle/>
          <a:p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Nosso</a:t>
            </a:r>
            <a:b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pt-BR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</a:rPr>
              <a:t>e nosso espírito, ainda mesmo nas mais avançadas provas da enfermidade ou da senectude</a:t>
            </a:r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, </a:t>
            </a:r>
            <a:endParaRPr lang="pt-BR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126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 dir="i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3200" b="1" i="1" spc="50" dirty="0" smtClean="0">
                <a:ln w="11430"/>
                <a:solidFill>
                  <a:schemeClr val="accent3">
                    <a:lumMod val="75000"/>
                  </a:schemeClr>
                </a:solidFill>
              </a:rPr>
              <a:t>será como sol radiante, a exteriorizar-se em cânticos de trabalho e alegria, </a:t>
            </a:r>
            <a:endParaRPr lang="pt-BR" sz="3200" b="1" i="1" spc="50" dirty="0">
              <a:ln w="11430"/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29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0000">
        <p14:warp dir="i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expulsando a sombra e a amargura, </a:t>
            </a:r>
            <a:b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</a:br>
            <a:r>
              <a:rPr lang="pt-BR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</a:rPr>
              <a:t>onde estivermos.</a:t>
            </a:r>
            <a:endParaRPr lang="pt-BR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046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warp dir="in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820472" cy="4248472"/>
          </a:xfrm>
        </p:spPr>
        <p:txBody>
          <a:bodyPr>
            <a:noAutofit/>
          </a:bodyPr>
          <a:lstStyle/>
          <a:p>
            <a:pPr algn="l"/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Texto: Francisco Candido Xavier/Emmanuel</a:t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Imagens: Detalhes floresta tropical</a:t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Música: Ernesto </a:t>
            </a: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Cortazar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The </a:t>
            </a: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greatest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miracle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of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love.wave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Formatação:Reinaldo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reinaldogp2000@yahoo.com.br</a:t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www.sergrasan.com/reinaldoslides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Campinas, 04 de junho de 2014</a:t>
            </a:r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537422"/>
            <a:ext cx="1800199" cy="234808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5536" y="63813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832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000">
        <p14:warp dir="i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1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173</Words>
  <Application>Microsoft Office PowerPoint</Application>
  <PresentationFormat>Apresentação na tela (4:3)</PresentationFormat>
  <Paragraphs>23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BUSQUEMOS  A  ETERNIDADE</vt:lpstr>
      <vt:lpstr>Não te deixes abater, ante as alterações do corpo físico.      Busquemos a Eternidade</vt:lpstr>
      <vt:lpstr>Moléstias não atingem a alma, quando não se filiam aos remorsos da consciência.</vt:lpstr>
      <vt:lpstr>A velhice não alcança o espírito, quando procuramos viver segundo  a luz da imortalidade.</vt:lpstr>
      <vt:lpstr>Juventude não é um estado da carne.</vt:lpstr>
      <vt:lpstr>Há moços que transitam no mundo, trazendo o coração repleto de pavorosas ruínas.</vt:lpstr>
      <vt:lpstr>Lembremo-nos de que o homem interior  se renova sempre.</vt:lpstr>
      <vt:lpstr>A luta enriquece-o de experiência,  a dor aprimora-lhe as emoções e  o sacrifício tempera-lhe o caráter. </vt:lpstr>
      <vt:lpstr>O espírito encarnado sofre constantes transformações por fora, a fim de acrisolar-se e engrandecer-se por dentro. </vt:lpstr>
      <vt:lpstr>Recorda que o estágio na Terra é simples jornada espiritual.</vt:lpstr>
      <vt:lpstr>Assim como o viajante usa sandálias,  gastando-as pelo caminho, </vt:lpstr>
      <vt:lpstr>nossa alma apropria-se das formas, utilizando-as  na marcha ascensional para a Grande Luz.</vt:lpstr>
      <vt:lpstr>Descerra, pois, o receptor de teu coração à onda sublime dos mais nobres ideais e dos mais belos pensamentos  </vt:lpstr>
      <vt:lpstr>e aprendamos a viver longe do  cupim do desânimo </vt:lpstr>
      <vt:lpstr>Nosso      e nosso espírito, ainda mesmo nas mais avançadas provas da enfermidade ou da senectude, </vt:lpstr>
      <vt:lpstr>será como sol radiante, a exteriorizar-se em cânticos de trabalho e alegria, </vt:lpstr>
      <vt:lpstr>expulsando a sombra e a amargura,  onde estivermos.</vt:lpstr>
      <vt:lpstr>Texto: Francisco Candido Xavier/Emmanuel Imagens: Detalhes floresta tropical Música: Ernesto Cortazar  The greatest miracle of love.wave  Formatação:Reinaldo reinaldogp2000@yahoo.com.br www.sergrasan.com/reinaldoslides Campinas, 04 de junho de 2014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BUSQUEMOS A ETERNIDADE</dc:title>
  <dc:creator>Reinaldo</dc:creator>
  <cp:lastModifiedBy>Reinaldo</cp:lastModifiedBy>
  <cp:revision>25</cp:revision>
  <dcterms:created xsi:type="dcterms:W3CDTF">2014-06-03T02:11:54Z</dcterms:created>
  <dcterms:modified xsi:type="dcterms:W3CDTF">2014-06-05T03:53:13Z</dcterms:modified>
</cp:coreProperties>
</file>