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id" ContentType="audio/mid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87" r:id="rId3"/>
    <p:sldId id="286" r:id="rId4"/>
    <p:sldId id="303" r:id="rId5"/>
    <p:sldId id="302" r:id="rId6"/>
    <p:sldId id="301" r:id="rId7"/>
    <p:sldId id="300" r:id="rId8"/>
    <p:sldId id="288" r:id="rId9"/>
    <p:sldId id="314" r:id="rId10"/>
    <p:sldId id="295" r:id="rId11"/>
    <p:sldId id="289" r:id="rId12"/>
    <p:sldId id="291" r:id="rId13"/>
    <p:sldId id="296" r:id="rId14"/>
    <p:sldId id="292" r:id="rId15"/>
    <p:sldId id="299" r:id="rId16"/>
    <p:sldId id="294" r:id="rId17"/>
    <p:sldId id="297" r:id="rId18"/>
    <p:sldId id="304" r:id="rId19"/>
    <p:sldId id="293" r:id="rId20"/>
    <p:sldId id="305" r:id="rId21"/>
    <p:sldId id="298" r:id="rId22"/>
    <p:sldId id="306" r:id="rId23"/>
    <p:sldId id="309" r:id="rId24"/>
    <p:sldId id="308" r:id="rId25"/>
    <p:sldId id="307" r:id="rId26"/>
    <p:sldId id="310" r:id="rId27"/>
    <p:sldId id="311" r:id="rId28"/>
    <p:sldId id="312" r:id="rId29"/>
    <p:sldId id="313" r:id="rId3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 snapToGrid="0">
      <p:cViewPr varScale="1">
        <p:scale>
          <a:sx n="78" d="100"/>
          <a:sy n="78" d="100"/>
        </p:scale>
        <p:origin x="240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79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0C8B0-E031-4C70-9344-95BC0CCE1061}" type="datetimeFigureOut">
              <a:rPr lang="pt-BR" smtClean="0"/>
              <a:t>29/03/2020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434DB-726F-4360-AA87-8F309D661B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783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5000"/>
    </mc:Choice>
    <mc:Fallback xmlns="">
      <p:transition spd="slow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0C8B0-E031-4C70-9344-95BC0CCE1061}" type="datetimeFigureOut">
              <a:rPr lang="pt-BR" smtClean="0"/>
              <a:t>29/03/2020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434DB-726F-4360-AA87-8F309D661B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08740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5000"/>
    </mc:Choice>
    <mc:Fallback xmlns="">
      <p:transition spd="slow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0C8B0-E031-4C70-9344-95BC0CCE1061}" type="datetimeFigureOut">
              <a:rPr lang="pt-BR" smtClean="0"/>
              <a:t>29/03/2020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434DB-726F-4360-AA87-8F309D661B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95247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5000"/>
    </mc:Choice>
    <mc:Fallback xmlns="">
      <p:transition spd="slow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0C8B0-E031-4C70-9344-95BC0CCE1061}" type="datetimeFigureOut">
              <a:rPr lang="pt-BR" smtClean="0"/>
              <a:t>29/03/2020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434DB-726F-4360-AA87-8F309D661B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248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5000"/>
    </mc:Choice>
    <mc:Fallback xmlns="">
      <p:transition spd="slow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0C8B0-E031-4C70-9344-95BC0CCE1061}" type="datetimeFigureOut">
              <a:rPr lang="pt-BR" smtClean="0"/>
              <a:t>29/03/2020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434DB-726F-4360-AA87-8F309D661B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9868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5000"/>
    </mc:Choice>
    <mc:Fallback xmlns="">
      <p:transition spd="slow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0C8B0-E031-4C70-9344-95BC0CCE1061}" type="datetimeFigureOut">
              <a:rPr lang="pt-BR" smtClean="0"/>
              <a:t>29/03/2020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434DB-726F-4360-AA87-8F309D661B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7067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5000"/>
    </mc:Choice>
    <mc:Fallback xmlns="">
      <p:transition spd="slow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0C8B0-E031-4C70-9344-95BC0CCE1061}" type="datetimeFigureOut">
              <a:rPr lang="pt-BR" smtClean="0"/>
              <a:t>29/03/2020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434DB-726F-4360-AA87-8F309D661B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2259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5000"/>
    </mc:Choice>
    <mc:Fallback xmlns="">
      <p:transition spd="slow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0C8B0-E031-4C70-9344-95BC0CCE1061}" type="datetimeFigureOut">
              <a:rPr lang="pt-BR" smtClean="0"/>
              <a:t>29/03/2020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434DB-726F-4360-AA87-8F309D661B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789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5000"/>
    </mc:Choice>
    <mc:Fallback xmlns="">
      <p:transition spd="slow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0C8B0-E031-4C70-9344-95BC0CCE1061}" type="datetimeFigureOut">
              <a:rPr lang="pt-BR" smtClean="0"/>
              <a:t>29/03/2020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434DB-726F-4360-AA87-8F309D661B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6319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5000"/>
    </mc:Choice>
    <mc:Fallback xmlns="">
      <p:transition spd="slow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0C8B0-E031-4C70-9344-95BC0CCE1061}" type="datetimeFigureOut">
              <a:rPr lang="pt-BR" smtClean="0"/>
              <a:t>29/03/2020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434DB-726F-4360-AA87-8F309D661B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2068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5000"/>
    </mc:Choice>
    <mc:Fallback xmlns="">
      <p:transition spd="slow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0C8B0-E031-4C70-9344-95BC0CCE1061}" type="datetimeFigureOut">
              <a:rPr lang="pt-BR" smtClean="0"/>
              <a:t>29/03/2020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434DB-726F-4360-AA87-8F309D661B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6772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5000"/>
    </mc:Choice>
    <mc:Fallback xmlns="">
      <p:transition spd="slow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E0C8B0-E031-4C70-9344-95BC0CCE1061}" type="datetimeFigureOut">
              <a:rPr lang="pt-BR" smtClean="0"/>
              <a:t>29/03/2020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7434DB-726F-4360-AA87-8F309D661BD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22864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0" advTm="5000"/>
    </mc:Choice>
    <mc:Fallback xmlns="">
      <p:transition spd="slow" advTm="5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eg"/><Relationship Id="rId2" Type="http://schemas.microsoft.com/office/2007/relationships/media" Target="../media/media1.mid"/><Relationship Id="rId1" Type="http://schemas.openxmlformats.org/officeDocument/2006/relationships/audio" Target="NULL" TargetMode="Externa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342332" y="1085446"/>
            <a:ext cx="7425174" cy="16022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9600" b="1" dirty="0">
                <a:ln w="38100">
                  <a:solidFill>
                    <a:srgbClr val="FFFF0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Viva agora</a:t>
            </a:r>
            <a:endParaRPr lang="pt-BR" sz="4400" b="1" dirty="0">
              <a:ln w="38100">
                <a:solidFill>
                  <a:srgbClr val="FFFF00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512" y="-749683"/>
            <a:ext cx="3171825" cy="6000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387" y="5757862"/>
            <a:ext cx="3267075" cy="65722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13" y="6091881"/>
            <a:ext cx="1747060" cy="323206"/>
          </a:xfrm>
          <a:prstGeom prst="rect">
            <a:avLst/>
          </a:prstGeom>
        </p:spPr>
      </p:pic>
      <p:pic>
        <p:nvPicPr>
          <p:cNvPr id="2" name="Champagne_Peppino di Capri - Zz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381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81013" y="56438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501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19370"/>
    </mc:Choice>
    <mc:Fallback xmlns="">
      <p:transition spd="slow" advTm="193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5" showWhenStopped="0">
                <p:cTn id="3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1"/>
    </p:bldLst>
  </p:timing>
  <p:extLst>
    <p:ext uri="{E180D4A7-C9FB-4DFB-919C-405C955672EB}">
      <p14:showEvtLst xmlns:p14="http://schemas.microsoft.com/office/powerpoint/2010/main">
        <p14:playEvt time="177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ângulo 11"/>
          <p:cNvSpPr/>
          <p:nvPr/>
        </p:nvSpPr>
        <p:spPr>
          <a:xfrm>
            <a:off x="505687" y="3469431"/>
            <a:ext cx="4025461" cy="20758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Esta vida </a:t>
            </a:r>
            <a:endParaRPr lang="pt-BR" sz="36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vai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passar </a:t>
            </a: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rápido: </a:t>
            </a:r>
            <a:endParaRPr lang="pt-BR" sz="12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59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9771"/>
    </mc:Choice>
    <mc:Fallback xmlns="">
      <p:transition spd="slow" advTm="97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6515100" y="1291552"/>
            <a:ext cx="3529013" cy="1277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brigue com as pessoas, </a:t>
            </a:r>
            <a:endParaRPr lang="pt-BR" sz="12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83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8456"/>
    </mc:Choice>
    <mc:Fallback xmlns="">
      <p:transition spd="slow" advTm="84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965491" y="1850696"/>
            <a:ext cx="4236704" cy="1870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critique tanto seu corpo. </a:t>
            </a:r>
            <a:endParaRPr lang="pt-BR" sz="12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1265" y="6343094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15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8696"/>
    </mc:Choice>
    <mc:Fallback xmlns="">
      <p:transition spd="slow" advTm="86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5978921" y="1266915"/>
            <a:ext cx="230010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reclame tanto. </a:t>
            </a:r>
            <a:endParaRPr lang="pt-BR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714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8552"/>
    </mc:Choice>
    <mc:Fallback xmlns="">
      <p:transition spd="slow" advTm="85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8563233" y="443982"/>
            <a:ext cx="276791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perca o sono pelas contas. </a:t>
            </a:r>
            <a:endParaRPr lang="pt-BR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0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9847"/>
    </mc:Choice>
    <mc:Fallback xmlns="">
      <p:transition spd="slow" advTm="98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1182129" y="1208378"/>
            <a:ext cx="6096000" cy="127791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deixe de beijar seus amores.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39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9264"/>
    </mc:Choice>
    <mc:Fallback xmlns="">
      <p:transition spd="slow" advTm="92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5086866" y="992544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se preocupe tanto em deixar a casa impecável. </a:t>
            </a:r>
            <a:endParaRPr lang="pt-BR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90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15688"/>
    </mc:Choice>
    <mc:Fallback xmlns="">
      <p:transition spd="slow" advTm="156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78941" y="578852"/>
            <a:ext cx="4526691" cy="5142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Bens e patrimônios devem ser </a:t>
            </a: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conquistados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</a:t>
            </a: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cada um, </a:t>
            </a:r>
            <a:endParaRPr lang="pt-BR" sz="36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</a:t>
            </a: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</a:t>
            </a: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dedique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acumular herança.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285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14960"/>
    </mc:Choice>
    <mc:Fallback xmlns="">
      <p:transition spd="slow" advTm="149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5148649" y="899459"/>
            <a:ext cx="6096000" cy="127791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Deixe os cachorros mais por perto.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291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9048"/>
    </mc:Choice>
    <mc:Fallback xmlns="">
      <p:transition spd="slow" advTm="90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37687" y="1628508"/>
            <a:ext cx="6096000" cy="127791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fique guardando as taças.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992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8888"/>
    </mc:Choice>
    <mc:Fallback xmlns="">
      <p:transition spd="slow" advTm="88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159211" y="1850930"/>
            <a:ext cx="6096000" cy="65877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os talheres novos.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2724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02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10056"/>
    </mc:Choice>
    <mc:Fallback xmlns="">
      <p:transition spd="slow" advTm="100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532605" y="1406420"/>
            <a:ext cx="4971535" cy="4652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economize seu perfume predileto, </a:t>
            </a:r>
            <a:endParaRPr lang="pt-BR" sz="36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use-o </a:t>
            </a: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</a:t>
            </a:r>
            <a:endParaRPr lang="pt-BR" sz="36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passear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</a:t>
            </a: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você </a:t>
            </a:r>
            <a:endParaRPr lang="pt-BR" sz="36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mesmo</a:t>
            </a: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241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16183"/>
    </mc:Choice>
    <mc:Fallback xmlns="">
      <p:transition spd="slow" advTm="161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1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9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100"/>
                            </p:stCondLst>
                            <p:childTnLst>
                              <p:par>
                                <p:cTn id="2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97708" y="1216126"/>
            <a:ext cx="4974418" cy="31325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Gaste seu tênis predileto, repita suas roupas prediletas, </a:t>
            </a:r>
            <a:endParaRPr lang="pt-BR" sz="36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</a:t>
            </a: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daí?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374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14343"/>
    </mc:Choice>
    <mc:Fallback xmlns="">
      <p:transition spd="slow" advTm="143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9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963297" y="936530"/>
            <a:ext cx="3760573" cy="2463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não é errado, por que não ser agora?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493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9784"/>
    </mc:Choice>
    <mc:Fallback xmlns="">
      <p:transition spd="slow" advTm="97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4926228" y="936529"/>
            <a:ext cx="3847070" cy="1870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que não dar uma fugida?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17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8712"/>
    </mc:Choice>
    <mc:Fallback xmlns="">
      <p:transition spd="slow" advTm="87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7821827" y="726799"/>
            <a:ext cx="3558746" cy="36490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que não orar agora ao invés de esperar para orar antes de dormir?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29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11992"/>
    </mc:Choice>
    <mc:Fallback xmlns="">
      <p:transition spd="slow" advTm="119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6096000" y="837675"/>
            <a:ext cx="6096000" cy="135415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que não </a:t>
            </a:r>
            <a:endParaRPr lang="pt-BR" sz="36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ligar </a:t>
            </a: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agora?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3048" y="6120672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741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8976"/>
    </mc:Choice>
    <mc:Fallback xmlns="">
      <p:transition spd="slow" advTm="89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8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851189" y="1010670"/>
            <a:ext cx="6096000" cy="127791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que não perdoar agora?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501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9040"/>
    </mc:Choice>
    <mc:Fallback xmlns="">
      <p:transition spd="slow" advTm="90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6400800" y="847728"/>
            <a:ext cx="5105400" cy="27712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Espera-se muito </a:t>
            </a:r>
            <a:endParaRPr lang="pt-BR" sz="36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Natal, </a:t>
            </a:r>
            <a:endParaRPr lang="pt-BR" sz="36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sexta-feira</a:t>
            </a: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outro ano,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14264"/>
    </mc:Choice>
    <mc:Fallback xmlns="">
      <p:transition spd="slow" advTm="142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3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9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1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5214552" y="427765"/>
            <a:ext cx="6783859" cy="20758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tiver dinheiro, </a:t>
            </a:r>
            <a:endParaRPr lang="pt-BR" sz="36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</a:t>
            </a: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amor chegar</a:t>
            </a: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pt-BR" sz="36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</a:t>
            </a: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tudo for perfeito…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326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15031"/>
    </mc:Choice>
    <mc:Fallback xmlns="">
      <p:transition spd="slow" advTm="150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9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6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803071" y="712460"/>
            <a:ext cx="6096000" cy="135415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Olha, não existe </a:t>
            </a:r>
            <a:endParaRPr lang="pt-BR" sz="36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tudo perfeito.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074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9792"/>
    </mc:Choice>
    <mc:Fallback xmlns="">
      <p:transition spd="slow" advTm="97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3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807720" y="1220323"/>
            <a:ext cx="3383280" cy="4014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ln w="28575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ser humano não consegue atingir isso, </a:t>
            </a:r>
            <a:endParaRPr lang="pt-BR" sz="1200" b="1" dirty="0">
              <a:ln w="28575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772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9200"/>
    </mc:Choice>
    <mc:Fallback xmlns="">
      <p:transition spd="slow" advTm="9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5328981" y="859672"/>
            <a:ext cx="6096000" cy="187070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porque simplesmente não foi feito para se completar aqui.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3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10305"/>
    </mc:Choice>
    <mc:Fallback xmlns="">
      <p:transition spd="slow" advTm="103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5068199" y="695573"/>
            <a:ext cx="6540710" cy="1277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Aqui é uma oportunidade de aprendizado.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238" y="1716666"/>
            <a:ext cx="2968053" cy="4646658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025" cy="6870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812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14631"/>
    </mc:Choice>
    <mc:Fallback xmlns="">
      <p:transition spd="slow" advTm="146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34032" y="558168"/>
            <a:ext cx="3632887" cy="3622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Então, aproveite este ensaio de vida </a:t>
            </a: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faça o </a:t>
            </a: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agora…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838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13856"/>
    </mc:Choice>
    <mc:Fallback xmlns="">
      <p:transition spd="slow" advTm="138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922520" y="825653"/>
            <a:ext cx="6294120" cy="1946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ame mais, perdoe mais, abrace mais, </a:t>
            </a:r>
            <a:endParaRPr lang="pt-BR" sz="3600" b="1" dirty="0" smtClean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viva </a:t>
            </a: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mais intensamente 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46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13016"/>
    </mc:Choice>
    <mc:Fallback xmlns="">
      <p:transition spd="slow" advTm="130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9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310640" y="1296523"/>
            <a:ext cx="2209800" cy="3056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deixe o resto nas mão de Deus.</a:t>
            </a:r>
            <a:endParaRPr lang="pt-BR" sz="11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42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9072"/>
    </mc:Choice>
    <mc:Fallback xmlns="">
      <p:transition spd="slow" advTm="90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457200" y="3980138"/>
            <a:ext cx="1130141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800" b="1" i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M</a:t>
            </a:r>
            <a:endParaRPr lang="pt-BR" sz="13800" b="1" i="1" dirty="0">
              <a:ln w="28575">
                <a:solidFill>
                  <a:srgbClr val="FFC000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57200" y="615018"/>
            <a:ext cx="1041558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Texto: Gotas de Paz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Imagens</a:t>
            </a: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: 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Montagem sobre fotos minhas</a:t>
            </a:r>
            <a:endParaRPr lang="pt-BR" sz="32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Música: </a:t>
            </a:r>
            <a:r>
              <a:rPr lang="pt-BR" sz="3200" b="1" dirty="0" err="1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Champagne_Peppino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pt-BR" sz="3200" b="1" dirty="0" err="1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di</a:t>
            </a: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pt-BR" sz="3200" b="1" dirty="0" err="1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Capri.midi</a:t>
            </a: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 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pt-BR" sz="32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Contato: reinaldogp2000@yahoo.com.br</a:t>
            </a:r>
            <a:endParaRPr lang="pt-BR" sz="32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pt-BR" sz="3200" b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Divulgação: www.sergrasan.com.br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pt-BR" sz="3200" b="1" i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Formatação: </a:t>
            </a:r>
            <a:r>
              <a:rPr lang="pt-BR" sz="3200" b="1" i="1" dirty="0" err="1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Reinaldoslides</a:t>
            </a:r>
            <a:endParaRPr lang="pt-BR" sz="3200" b="1" i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pt-BR" sz="3200" b="1" i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Campinas, 25 </a:t>
            </a:r>
            <a:r>
              <a:rPr lang="pt-BR" sz="3200" b="1" i="1" dirty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de </a:t>
            </a:r>
            <a:r>
              <a:rPr lang="pt-BR" sz="3200" b="1" i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Março de 2020</a:t>
            </a:r>
            <a:endParaRPr lang="pt-BR" sz="3200" b="1" dirty="0">
              <a:ln w="19050">
                <a:solidFill>
                  <a:srgbClr val="FFFF00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335" y="6021818"/>
            <a:ext cx="1873208" cy="34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88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Tm="46144"/>
    </mc:Choice>
    <mc:Fallback xmlns="">
      <p:transition spd="slow" advTm="461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0"/>
                            </p:stCondLst>
                            <p:childTnLst>
                              <p:par>
                                <p:cTn id="40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1064</TotalTime>
  <Words>283</Words>
  <Application>Microsoft Office PowerPoint</Application>
  <PresentationFormat>Widescreen</PresentationFormat>
  <Paragraphs>54</Paragraphs>
  <Slides>29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29</vt:i4>
      </vt:variant>
    </vt:vector>
  </HeadingPairs>
  <TitlesOfParts>
    <vt:vector size="36" baseType="lpstr">
      <vt:lpstr>Algerian</vt:lpstr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DEPOIS</dc:title>
  <dc:creator>Reinaldo</dc:creator>
  <cp:lastModifiedBy>Reinaldo</cp:lastModifiedBy>
  <cp:revision>53</cp:revision>
  <dcterms:created xsi:type="dcterms:W3CDTF">2020-01-21T16:00:56Z</dcterms:created>
  <dcterms:modified xsi:type="dcterms:W3CDTF">2020-03-29T22:03:26Z</dcterms:modified>
</cp:coreProperties>
</file>